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70" r:id="rId1"/>
  </p:sldMasterIdLst>
  <p:notesMasterIdLst>
    <p:notesMasterId r:id="rId13"/>
  </p:notesMasterIdLst>
  <p:sldIdLst>
    <p:sldId id="256" r:id="rId2"/>
    <p:sldId id="286" r:id="rId3"/>
    <p:sldId id="287" r:id="rId4"/>
    <p:sldId id="288" r:id="rId5"/>
    <p:sldId id="289" r:id="rId6"/>
    <p:sldId id="290" r:id="rId7"/>
    <p:sldId id="277" r:id="rId8"/>
    <p:sldId id="284" r:id="rId9"/>
    <p:sldId id="282" r:id="rId10"/>
    <p:sldId id="259" r:id="rId11"/>
    <p:sldId id="291" r:id="rId1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907">
          <p15:clr>
            <a:srgbClr val="9AA0A6"/>
          </p15:clr>
        </p15:guide>
        <p15:guide id="2" orient="horz" pos="1790">
          <p15:clr>
            <a:srgbClr val="9AA0A6"/>
          </p15:clr>
        </p15:guide>
        <p15:guide id="3" orient="horz" pos="1148">
          <p15:clr>
            <a:srgbClr val="9AA0A6"/>
          </p15:clr>
        </p15:guide>
        <p15:guide id="4" pos="2880">
          <p15:clr>
            <a:srgbClr val="9AA0A6"/>
          </p15:clr>
        </p15:guide>
        <p15:guide id="5" orient="horz" pos="145">
          <p15:clr>
            <a:srgbClr val="9AA0A6"/>
          </p15:clr>
        </p15:guide>
        <p15:guide id="6" orient="horz" pos="2526">
          <p15:clr>
            <a:srgbClr val="9AA0A6"/>
          </p15:clr>
        </p15:guide>
        <p15:guide id="7" orient="horz" pos="1469">
          <p15:clr>
            <a:srgbClr val="9AA0A6"/>
          </p15:clr>
        </p15:guide>
        <p15:guide id="8" orient="horz" pos="2795">
          <p15:clr>
            <a:srgbClr val="9AA0A6"/>
          </p15:clr>
        </p15:guide>
        <p15:guide id="9" orient="horz" pos="2146">
          <p15:clr>
            <a:srgbClr val="9AA0A6"/>
          </p15:clr>
        </p15:guide>
        <p15:guide id="10" orient="horz" pos="2686">
          <p15:clr>
            <a:srgbClr val="9AA0A6"/>
          </p15:clr>
        </p15:guide>
        <p15:guide id="11" orient="horz" pos="110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F02E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64C58C0-5DD7-4584-B644-C95D2124343D}">
  <a:tblStyle styleId="{E64C58C0-5DD7-4584-B644-C95D2124343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54"/>
    <p:restoredTop sz="75562"/>
  </p:normalViewPr>
  <p:slideViewPr>
    <p:cSldViewPr snapToGrid="0">
      <p:cViewPr varScale="1">
        <p:scale>
          <a:sx n="117" d="100"/>
          <a:sy n="117" d="100"/>
        </p:scale>
        <p:origin x="224" y="168"/>
      </p:cViewPr>
      <p:guideLst>
        <p:guide orient="horz" pos="907"/>
        <p:guide orient="horz" pos="1790"/>
        <p:guide orient="horz" pos="1148"/>
        <p:guide pos="2880"/>
        <p:guide orient="horz" pos="145"/>
        <p:guide orient="horz" pos="2526"/>
        <p:guide orient="horz" pos="1469"/>
        <p:guide orient="horz" pos="2795"/>
        <p:guide orient="horz" pos="2146"/>
        <p:guide orient="horz" pos="2686"/>
        <p:guide orient="horz" pos="110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67742B-7EA6-8F4B-83B6-74447D031746}" type="doc">
      <dgm:prSet loTypeId="urn:microsoft.com/office/officeart/2005/8/layout/hChevron3" loCatId="" qsTypeId="urn:microsoft.com/office/officeart/2005/8/quickstyle/simple1" qsCatId="simple" csTypeId="urn:microsoft.com/office/officeart/2005/8/colors/accent1_2" csCatId="accent1" phldr="1"/>
      <dgm:spPr/>
    </dgm:pt>
    <dgm:pt modelId="{E3860757-4594-A444-8F02-4FC3000BDDAF}">
      <dgm:prSet phldrT="[Text]"/>
      <dgm:spPr/>
      <dgm:t>
        <a:bodyPr/>
        <a:lstStyle/>
        <a:p>
          <a:r>
            <a:rPr lang="en-US" dirty="0"/>
            <a:t>Obtain Data</a:t>
          </a:r>
        </a:p>
      </dgm:t>
    </dgm:pt>
    <dgm:pt modelId="{4F9E5C2C-8BB5-8F4B-86C5-2FC3E8675852}" type="parTrans" cxnId="{2E9FDB37-6010-C542-9C42-E9953F7D89B1}">
      <dgm:prSet/>
      <dgm:spPr/>
      <dgm:t>
        <a:bodyPr/>
        <a:lstStyle/>
        <a:p>
          <a:endParaRPr lang="en-US"/>
        </a:p>
      </dgm:t>
    </dgm:pt>
    <dgm:pt modelId="{44569839-F6DC-DD43-B6D6-1D67DC8C90CB}" type="sibTrans" cxnId="{2E9FDB37-6010-C542-9C42-E9953F7D89B1}">
      <dgm:prSet/>
      <dgm:spPr/>
      <dgm:t>
        <a:bodyPr/>
        <a:lstStyle/>
        <a:p>
          <a:endParaRPr lang="en-US"/>
        </a:p>
      </dgm:t>
    </dgm:pt>
    <dgm:pt modelId="{6DED6470-8C73-2043-A9B5-DA0E26482180}">
      <dgm:prSet phldrT="[Text]"/>
      <dgm:spPr>
        <a:solidFill>
          <a:schemeClr val="accent1">
            <a:hueOff val="0"/>
            <a:satOff val="0"/>
            <a:lumOff val="0"/>
          </a:schemeClr>
        </a:solidFill>
      </dgm:spPr>
      <dgm:t>
        <a:bodyPr/>
        <a:lstStyle/>
        <a:p>
          <a:r>
            <a:rPr lang="en-US" dirty="0"/>
            <a:t>Scrub</a:t>
          </a:r>
        </a:p>
      </dgm:t>
    </dgm:pt>
    <dgm:pt modelId="{D0FE9895-20A9-C54E-B2FB-74C3CCA2F7C8}" type="parTrans" cxnId="{F5FFD7DA-1592-1E40-9337-F20DE37BFA7F}">
      <dgm:prSet/>
      <dgm:spPr/>
      <dgm:t>
        <a:bodyPr/>
        <a:lstStyle/>
        <a:p>
          <a:endParaRPr lang="en-US"/>
        </a:p>
      </dgm:t>
    </dgm:pt>
    <dgm:pt modelId="{393B2C37-120E-1D46-9077-6A479F470E76}" type="sibTrans" cxnId="{F5FFD7DA-1592-1E40-9337-F20DE37BFA7F}">
      <dgm:prSet/>
      <dgm:spPr/>
      <dgm:t>
        <a:bodyPr/>
        <a:lstStyle/>
        <a:p>
          <a:endParaRPr lang="en-US"/>
        </a:p>
      </dgm:t>
    </dgm:pt>
    <dgm:pt modelId="{F2460AF0-0743-0D41-AEED-826AA04358E5}">
      <dgm:prSet phldrT="[Text]"/>
      <dgm:spPr>
        <a:solidFill>
          <a:schemeClr val="accent1">
            <a:hueOff val="0"/>
            <a:satOff val="0"/>
            <a:lumOff val="0"/>
            <a:alpha val="20000"/>
          </a:schemeClr>
        </a:solidFill>
      </dgm:spPr>
      <dgm:t>
        <a:bodyPr/>
        <a:lstStyle/>
        <a:p>
          <a:r>
            <a:rPr lang="en-US" dirty="0"/>
            <a:t>Explore</a:t>
          </a:r>
        </a:p>
      </dgm:t>
    </dgm:pt>
    <dgm:pt modelId="{F14527A5-22C6-9B48-B135-745E5FAF14E4}" type="parTrans" cxnId="{A4C3E2FC-AFCC-1541-9732-A40BDD74219C}">
      <dgm:prSet/>
      <dgm:spPr/>
      <dgm:t>
        <a:bodyPr/>
        <a:lstStyle/>
        <a:p>
          <a:endParaRPr lang="en-US"/>
        </a:p>
      </dgm:t>
    </dgm:pt>
    <dgm:pt modelId="{A71E2B0F-B954-A244-ADA2-D0AC069C64E3}" type="sibTrans" cxnId="{A4C3E2FC-AFCC-1541-9732-A40BDD74219C}">
      <dgm:prSet/>
      <dgm:spPr/>
      <dgm:t>
        <a:bodyPr/>
        <a:lstStyle/>
        <a:p>
          <a:endParaRPr lang="en-US"/>
        </a:p>
      </dgm:t>
    </dgm:pt>
    <dgm:pt modelId="{A927BDF6-AAEA-B44B-A877-1C34C1BAACF5}">
      <dgm:prSet phldrT="[Text]"/>
      <dgm:spPr>
        <a:solidFill>
          <a:schemeClr val="accent1">
            <a:hueOff val="0"/>
            <a:satOff val="0"/>
            <a:lumOff val="0"/>
            <a:alpha val="20000"/>
          </a:schemeClr>
        </a:solidFill>
      </dgm:spPr>
      <dgm:t>
        <a:bodyPr/>
        <a:lstStyle/>
        <a:p>
          <a:r>
            <a:rPr lang="en-US" dirty="0"/>
            <a:t>Model</a:t>
          </a:r>
        </a:p>
      </dgm:t>
    </dgm:pt>
    <dgm:pt modelId="{EAB83AE3-61C3-9C4A-9DFE-F12BD4E0CB9C}" type="parTrans" cxnId="{480CA2F4-17C2-BA4B-9333-CD32C45B20FB}">
      <dgm:prSet/>
      <dgm:spPr/>
      <dgm:t>
        <a:bodyPr/>
        <a:lstStyle/>
        <a:p>
          <a:endParaRPr lang="en-US"/>
        </a:p>
      </dgm:t>
    </dgm:pt>
    <dgm:pt modelId="{E6F8BDA7-72A0-A64D-A084-98B2046D662A}" type="sibTrans" cxnId="{480CA2F4-17C2-BA4B-9333-CD32C45B20FB}">
      <dgm:prSet/>
      <dgm:spPr/>
      <dgm:t>
        <a:bodyPr/>
        <a:lstStyle/>
        <a:p>
          <a:endParaRPr lang="en-US"/>
        </a:p>
      </dgm:t>
    </dgm:pt>
    <dgm:pt modelId="{B24271AE-B0BC-5B40-8F22-7456C93744DF}">
      <dgm:prSet phldrT="[Text]"/>
      <dgm:spPr>
        <a:solidFill>
          <a:schemeClr val="accent1">
            <a:hueOff val="0"/>
            <a:satOff val="0"/>
            <a:lumOff val="0"/>
            <a:alpha val="20000"/>
          </a:schemeClr>
        </a:solidFill>
      </dgm:spPr>
      <dgm:t>
        <a:bodyPr/>
        <a:lstStyle/>
        <a:p>
          <a:r>
            <a:rPr lang="en-US" dirty="0"/>
            <a:t>Use</a:t>
          </a:r>
        </a:p>
      </dgm:t>
    </dgm:pt>
    <dgm:pt modelId="{B3589DC8-3BE3-D24D-BFEE-FA7052125C9F}" type="parTrans" cxnId="{6F7FA219-C7C1-0A42-9EB8-98601ABB0852}">
      <dgm:prSet/>
      <dgm:spPr/>
      <dgm:t>
        <a:bodyPr/>
        <a:lstStyle/>
        <a:p>
          <a:endParaRPr lang="en-US"/>
        </a:p>
      </dgm:t>
    </dgm:pt>
    <dgm:pt modelId="{F3937BC6-1F12-484D-8075-73581FBC5D0C}" type="sibTrans" cxnId="{6F7FA219-C7C1-0A42-9EB8-98601ABB0852}">
      <dgm:prSet/>
      <dgm:spPr/>
      <dgm:t>
        <a:bodyPr/>
        <a:lstStyle/>
        <a:p>
          <a:endParaRPr lang="en-US"/>
        </a:p>
      </dgm:t>
    </dgm:pt>
    <dgm:pt modelId="{6085368C-2C8C-8842-9B2E-0AABC0A46260}" type="pres">
      <dgm:prSet presAssocID="{E967742B-7EA6-8F4B-83B6-74447D031746}" presName="Name0" presStyleCnt="0">
        <dgm:presLayoutVars>
          <dgm:dir/>
          <dgm:resizeHandles val="exact"/>
        </dgm:presLayoutVars>
      </dgm:prSet>
      <dgm:spPr/>
    </dgm:pt>
    <dgm:pt modelId="{651B864D-B086-B94D-B31A-D2230034DD32}" type="pres">
      <dgm:prSet presAssocID="{E3860757-4594-A444-8F02-4FC3000BDDAF}" presName="parTxOnly" presStyleLbl="node1" presStyleIdx="0" presStyleCnt="5">
        <dgm:presLayoutVars>
          <dgm:bulletEnabled val="1"/>
        </dgm:presLayoutVars>
      </dgm:prSet>
      <dgm:spPr/>
    </dgm:pt>
    <dgm:pt modelId="{738025D2-9656-474B-BFCE-217CB770E6F2}" type="pres">
      <dgm:prSet presAssocID="{44569839-F6DC-DD43-B6D6-1D67DC8C90CB}" presName="parSpace" presStyleCnt="0"/>
      <dgm:spPr/>
    </dgm:pt>
    <dgm:pt modelId="{E1198B4C-A7DF-2B46-ACFC-9F6690C6E720}" type="pres">
      <dgm:prSet presAssocID="{6DED6470-8C73-2043-A9B5-DA0E26482180}" presName="parTxOnly" presStyleLbl="node1" presStyleIdx="1" presStyleCnt="5">
        <dgm:presLayoutVars>
          <dgm:bulletEnabled val="1"/>
        </dgm:presLayoutVars>
      </dgm:prSet>
      <dgm:spPr/>
    </dgm:pt>
    <dgm:pt modelId="{EF7F38E2-0FE6-F543-9286-B95F3D634781}" type="pres">
      <dgm:prSet presAssocID="{393B2C37-120E-1D46-9077-6A479F470E76}" presName="parSpace" presStyleCnt="0"/>
      <dgm:spPr/>
    </dgm:pt>
    <dgm:pt modelId="{52EF9A6C-89EB-1743-BEC4-A4F072FED136}" type="pres">
      <dgm:prSet presAssocID="{F2460AF0-0743-0D41-AEED-826AA04358E5}" presName="parTxOnly" presStyleLbl="node1" presStyleIdx="2" presStyleCnt="5">
        <dgm:presLayoutVars>
          <dgm:bulletEnabled val="1"/>
        </dgm:presLayoutVars>
      </dgm:prSet>
      <dgm:spPr/>
    </dgm:pt>
    <dgm:pt modelId="{E5A4BCE3-0DF4-D340-9978-967FAC4F7F2F}" type="pres">
      <dgm:prSet presAssocID="{A71E2B0F-B954-A244-ADA2-D0AC069C64E3}" presName="parSpace" presStyleCnt="0"/>
      <dgm:spPr/>
    </dgm:pt>
    <dgm:pt modelId="{1DF7D451-07BB-E149-AF40-DD4EC6D664AD}" type="pres">
      <dgm:prSet presAssocID="{A927BDF6-AAEA-B44B-A877-1C34C1BAACF5}" presName="parTxOnly" presStyleLbl="node1" presStyleIdx="3" presStyleCnt="5">
        <dgm:presLayoutVars>
          <dgm:bulletEnabled val="1"/>
        </dgm:presLayoutVars>
      </dgm:prSet>
      <dgm:spPr/>
    </dgm:pt>
    <dgm:pt modelId="{37CBA0A6-7E34-A646-A98F-17828ED4275E}" type="pres">
      <dgm:prSet presAssocID="{E6F8BDA7-72A0-A64D-A084-98B2046D662A}" presName="parSpace" presStyleCnt="0"/>
      <dgm:spPr/>
    </dgm:pt>
    <dgm:pt modelId="{A4CD818A-6AD6-E94D-A853-2EA1F68A988C}" type="pres">
      <dgm:prSet presAssocID="{B24271AE-B0BC-5B40-8F22-7456C93744DF}" presName="parTxOnly" presStyleLbl="node1" presStyleIdx="4" presStyleCnt="5">
        <dgm:presLayoutVars>
          <dgm:bulletEnabled val="1"/>
        </dgm:presLayoutVars>
      </dgm:prSet>
      <dgm:spPr/>
    </dgm:pt>
  </dgm:ptLst>
  <dgm:cxnLst>
    <dgm:cxn modelId="{514F2618-9258-0A45-9C06-693790FF23E2}" type="presOf" srcId="{F2460AF0-0743-0D41-AEED-826AA04358E5}" destId="{52EF9A6C-89EB-1743-BEC4-A4F072FED136}" srcOrd="0" destOrd="0" presId="urn:microsoft.com/office/officeart/2005/8/layout/hChevron3"/>
    <dgm:cxn modelId="{6F7FA219-C7C1-0A42-9EB8-98601ABB0852}" srcId="{E967742B-7EA6-8F4B-83B6-74447D031746}" destId="{B24271AE-B0BC-5B40-8F22-7456C93744DF}" srcOrd="4" destOrd="0" parTransId="{B3589DC8-3BE3-D24D-BFEE-FA7052125C9F}" sibTransId="{F3937BC6-1F12-484D-8075-73581FBC5D0C}"/>
    <dgm:cxn modelId="{88FC431E-E79B-F74E-B1C1-63432D9B3917}" type="presOf" srcId="{A927BDF6-AAEA-B44B-A877-1C34C1BAACF5}" destId="{1DF7D451-07BB-E149-AF40-DD4EC6D664AD}" srcOrd="0" destOrd="0" presId="urn:microsoft.com/office/officeart/2005/8/layout/hChevron3"/>
    <dgm:cxn modelId="{2E9FDB37-6010-C542-9C42-E9953F7D89B1}" srcId="{E967742B-7EA6-8F4B-83B6-74447D031746}" destId="{E3860757-4594-A444-8F02-4FC3000BDDAF}" srcOrd="0" destOrd="0" parTransId="{4F9E5C2C-8BB5-8F4B-86C5-2FC3E8675852}" sibTransId="{44569839-F6DC-DD43-B6D6-1D67DC8C90CB}"/>
    <dgm:cxn modelId="{D8635A61-260B-A640-B5D0-D0359D119D0B}" type="presOf" srcId="{6DED6470-8C73-2043-A9B5-DA0E26482180}" destId="{E1198B4C-A7DF-2B46-ACFC-9F6690C6E720}" srcOrd="0" destOrd="0" presId="urn:microsoft.com/office/officeart/2005/8/layout/hChevron3"/>
    <dgm:cxn modelId="{52EE9689-05E8-6543-AD5E-1CCB06FB9103}" type="presOf" srcId="{B24271AE-B0BC-5B40-8F22-7456C93744DF}" destId="{A4CD818A-6AD6-E94D-A853-2EA1F68A988C}" srcOrd="0" destOrd="0" presId="urn:microsoft.com/office/officeart/2005/8/layout/hChevron3"/>
    <dgm:cxn modelId="{949E87AD-C245-B042-B402-F235D45AC979}" type="presOf" srcId="{E967742B-7EA6-8F4B-83B6-74447D031746}" destId="{6085368C-2C8C-8842-9B2E-0AABC0A46260}" srcOrd="0" destOrd="0" presId="urn:microsoft.com/office/officeart/2005/8/layout/hChevron3"/>
    <dgm:cxn modelId="{8C97F7C1-29C1-1144-B3A9-D935A2E4AA14}" type="presOf" srcId="{E3860757-4594-A444-8F02-4FC3000BDDAF}" destId="{651B864D-B086-B94D-B31A-D2230034DD32}" srcOrd="0" destOrd="0" presId="urn:microsoft.com/office/officeart/2005/8/layout/hChevron3"/>
    <dgm:cxn modelId="{F5FFD7DA-1592-1E40-9337-F20DE37BFA7F}" srcId="{E967742B-7EA6-8F4B-83B6-74447D031746}" destId="{6DED6470-8C73-2043-A9B5-DA0E26482180}" srcOrd="1" destOrd="0" parTransId="{D0FE9895-20A9-C54E-B2FB-74C3CCA2F7C8}" sibTransId="{393B2C37-120E-1D46-9077-6A479F470E76}"/>
    <dgm:cxn modelId="{480CA2F4-17C2-BA4B-9333-CD32C45B20FB}" srcId="{E967742B-7EA6-8F4B-83B6-74447D031746}" destId="{A927BDF6-AAEA-B44B-A877-1C34C1BAACF5}" srcOrd="3" destOrd="0" parTransId="{EAB83AE3-61C3-9C4A-9DFE-F12BD4E0CB9C}" sibTransId="{E6F8BDA7-72A0-A64D-A084-98B2046D662A}"/>
    <dgm:cxn modelId="{A4C3E2FC-AFCC-1541-9732-A40BDD74219C}" srcId="{E967742B-7EA6-8F4B-83B6-74447D031746}" destId="{F2460AF0-0743-0D41-AEED-826AA04358E5}" srcOrd="2" destOrd="0" parTransId="{F14527A5-22C6-9B48-B135-745E5FAF14E4}" sibTransId="{A71E2B0F-B954-A244-ADA2-D0AC069C64E3}"/>
    <dgm:cxn modelId="{CF9D7833-FE7D-DC47-ACBF-938F68D9ED42}" type="presParOf" srcId="{6085368C-2C8C-8842-9B2E-0AABC0A46260}" destId="{651B864D-B086-B94D-B31A-D2230034DD32}" srcOrd="0" destOrd="0" presId="urn:microsoft.com/office/officeart/2005/8/layout/hChevron3"/>
    <dgm:cxn modelId="{2C033572-4676-654E-A031-ADCA373716B3}" type="presParOf" srcId="{6085368C-2C8C-8842-9B2E-0AABC0A46260}" destId="{738025D2-9656-474B-BFCE-217CB770E6F2}" srcOrd="1" destOrd="0" presId="urn:microsoft.com/office/officeart/2005/8/layout/hChevron3"/>
    <dgm:cxn modelId="{FF7CA6B5-61EB-5A4D-8B62-E212E12BAEC5}" type="presParOf" srcId="{6085368C-2C8C-8842-9B2E-0AABC0A46260}" destId="{E1198B4C-A7DF-2B46-ACFC-9F6690C6E720}" srcOrd="2" destOrd="0" presId="urn:microsoft.com/office/officeart/2005/8/layout/hChevron3"/>
    <dgm:cxn modelId="{8B5D0AE1-F94A-CB48-8CEF-E5A1F227C208}" type="presParOf" srcId="{6085368C-2C8C-8842-9B2E-0AABC0A46260}" destId="{EF7F38E2-0FE6-F543-9286-B95F3D634781}" srcOrd="3" destOrd="0" presId="urn:microsoft.com/office/officeart/2005/8/layout/hChevron3"/>
    <dgm:cxn modelId="{B0E70B25-16CE-8140-B743-EC60161F0CCA}" type="presParOf" srcId="{6085368C-2C8C-8842-9B2E-0AABC0A46260}" destId="{52EF9A6C-89EB-1743-BEC4-A4F072FED136}" srcOrd="4" destOrd="0" presId="urn:microsoft.com/office/officeart/2005/8/layout/hChevron3"/>
    <dgm:cxn modelId="{1A495C12-0B8D-E348-865C-3457305C4360}" type="presParOf" srcId="{6085368C-2C8C-8842-9B2E-0AABC0A46260}" destId="{E5A4BCE3-0DF4-D340-9978-967FAC4F7F2F}" srcOrd="5" destOrd="0" presId="urn:microsoft.com/office/officeart/2005/8/layout/hChevron3"/>
    <dgm:cxn modelId="{37C64AEC-7F06-3A4B-BFE1-86E9E3CB44B4}" type="presParOf" srcId="{6085368C-2C8C-8842-9B2E-0AABC0A46260}" destId="{1DF7D451-07BB-E149-AF40-DD4EC6D664AD}" srcOrd="6" destOrd="0" presId="urn:microsoft.com/office/officeart/2005/8/layout/hChevron3"/>
    <dgm:cxn modelId="{1BFE4C2C-1008-9547-A423-F2BC3EB217EC}" type="presParOf" srcId="{6085368C-2C8C-8842-9B2E-0AABC0A46260}" destId="{37CBA0A6-7E34-A646-A98F-17828ED4275E}" srcOrd="7" destOrd="0" presId="urn:microsoft.com/office/officeart/2005/8/layout/hChevron3"/>
    <dgm:cxn modelId="{A588D02B-588C-414A-8222-91D89819DA43}" type="presParOf" srcId="{6085368C-2C8C-8842-9B2E-0AABC0A46260}" destId="{A4CD818A-6AD6-E94D-A853-2EA1F68A988C}"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67742B-7EA6-8F4B-83B6-74447D031746}" type="doc">
      <dgm:prSet loTypeId="urn:microsoft.com/office/officeart/2005/8/layout/hChevron3" loCatId="" qsTypeId="urn:microsoft.com/office/officeart/2005/8/quickstyle/simple1" qsCatId="simple" csTypeId="urn:microsoft.com/office/officeart/2005/8/colors/accent1_2" csCatId="accent1" phldr="1"/>
      <dgm:spPr/>
    </dgm:pt>
    <dgm:pt modelId="{E3860757-4594-A444-8F02-4FC3000BDDAF}">
      <dgm:prSet phldrT="[Text]"/>
      <dgm:spPr/>
      <dgm:t>
        <a:bodyPr/>
        <a:lstStyle/>
        <a:p>
          <a:r>
            <a:rPr lang="en-US" dirty="0"/>
            <a:t>Obtain Data</a:t>
          </a:r>
        </a:p>
      </dgm:t>
    </dgm:pt>
    <dgm:pt modelId="{4F9E5C2C-8BB5-8F4B-86C5-2FC3E8675852}" type="parTrans" cxnId="{2E9FDB37-6010-C542-9C42-E9953F7D89B1}">
      <dgm:prSet/>
      <dgm:spPr/>
      <dgm:t>
        <a:bodyPr/>
        <a:lstStyle/>
        <a:p>
          <a:endParaRPr lang="en-US"/>
        </a:p>
      </dgm:t>
    </dgm:pt>
    <dgm:pt modelId="{44569839-F6DC-DD43-B6D6-1D67DC8C90CB}" type="sibTrans" cxnId="{2E9FDB37-6010-C542-9C42-E9953F7D89B1}">
      <dgm:prSet/>
      <dgm:spPr/>
      <dgm:t>
        <a:bodyPr/>
        <a:lstStyle/>
        <a:p>
          <a:endParaRPr lang="en-US"/>
        </a:p>
      </dgm:t>
    </dgm:pt>
    <dgm:pt modelId="{6DED6470-8C73-2043-A9B5-DA0E26482180}">
      <dgm:prSet phldrT="[Text]"/>
      <dgm:spPr>
        <a:solidFill>
          <a:schemeClr val="accent1">
            <a:hueOff val="0"/>
            <a:satOff val="0"/>
            <a:lumOff val="0"/>
          </a:schemeClr>
        </a:solidFill>
      </dgm:spPr>
      <dgm:t>
        <a:bodyPr/>
        <a:lstStyle/>
        <a:p>
          <a:r>
            <a:rPr lang="en-US" dirty="0"/>
            <a:t>Scrub</a:t>
          </a:r>
        </a:p>
      </dgm:t>
    </dgm:pt>
    <dgm:pt modelId="{D0FE9895-20A9-C54E-B2FB-74C3CCA2F7C8}" type="parTrans" cxnId="{F5FFD7DA-1592-1E40-9337-F20DE37BFA7F}">
      <dgm:prSet/>
      <dgm:spPr/>
      <dgm:t>
        <a:bodyPr/>
        <a:lstStyle/>
        <a:p>
          <a:endParaRPr lang="en-US"/>
        </a:p>
      </dgm:t>
    </dgm:pt>
    <dgm:pt modelId="{393B2C37-120E-1D46-9077-6A479F470E76}" type="sibTrans" cxnId="{F5FFD7DA-1592-1E40-9337-F20DE37BFA7F}">
      <dgm:prSet/>
      <dgm:spPr/>
      <dgm:t>
        <a:bodyPr/>
        <a:lstStyle/>
        <a:p>
          <a:endParaRPr lang="en-US"/>
        </a:p>
      </dgm:t>
    </dgm:pt>
    <dgm:pt modelId="{F2460AF0-0743-0D41-AEED-826AA04358E5}">
      <dgm:prSet phldrT="[Text]"/>
      <dgm:spPr>
        <a:solidFill>
          <a:schemeClr val="accent1">
            <a:hueOff val="0"/>
            <a:satOff val="0"/>
            <a:lumOff val="0"/>
          </a:schemeClr>
        </a:solidFill>
      </dgm:spPr>
      <dgm:t>
        <a:bodyPr/>
        <a:lstStyle/>
        <a:p>
          <a:r>
            <a:rPr lang="en-US" dirty="0"/>
            <a:t>Explore</a:t>
          </a:r>
        </a:p>
      </dgm:t>
    </dgm:pt>
    <dgm:pt modelId="{F14527A5-22C6-9B48-B135-745E5FAF14E4}" type="parTrans" cxnId="{A4C3E2FC-AFCC-1541-9732-A40BDD74219C}">
      <dgm:prSet/>
      <dgm:spPr/>
      <dgm:t>
        <a:bodyPr/>
        <a:lstStyle/>
        <a:p>
          <a:endParaRPr lang="en-US"/>
        </a:p>
      </dgm:t>
    </dgm:pt>
    <dgm:pt modelId="{A71E2B0F-B954-A244-ADA2-D0AC069C64E3}" type="sibTrans" cxnId="{A4C3E2FC-AFCC-1541-9732-A40BDD74219C}">
      <dgm:prSet/>
      <dgm:spPr/>
      <dgm:t>
        <a:bodyPr/>
        <a:lstStyle/>
        <a:p>
          <a:endParaRPr lang="en-US"/>
        </a:p>
      </dgm:t>
    </dgm:pt>
    <dgm:pt modelId="{A927BDF6-AAEA-B44B-A877-1C34C1BAACF5}">
      <dgm:prSet phldrT="[Text]"/>
      <dgm:spPr>
        <a:solidFill>
          <a:schemeClr val="accent1">
            <a:hueOff val="0"/>
            <a:satOff val="0"/>
            <a:lumOff val="0"/>
            <a:alpha val="20000"/>
          </a:schemeClr>
        </a:solidFill>
      </dgm:spPr>
      <dgm:t>
        <a:bodyPr/>
        <a:lstStyle/>
        <a:p>
          <a:r>
            <a:rPr lang="en-US" dirty="0"/>
            <a:t>Model</a:t>
          </a:r>
        </a:p>
      </dgm:t>
    </dgm:pt>
    <dgm:pt modelId="{EAB83AE3-61C3-9C4A-9DFE-F12BD4E0CB9C}" type="parTrans" cxnId="{480CA2F4-17C2-BA4B-9333-CD32C45B20FB}">
      <dgm:prSet/>
      <dgm:spPr/>
      <dgm:t>
        <a:bodyPr/>
        <a:lstStyle/>
        <a:p>
          <a:endParaRPr lang="en-US"/>
        </a:p>
      </dgm:t>
    </dgm:pt>
    <dgm:pt modelId="{E6F8BDA7-72A0-A64D-A084-98B2046D662A}" type="sibTrans" cxnId="{480CA2F4-17C2-BA4B-9333-CD32C45B20FB}">
      <dgm:prSet/>
      <dgm:spPr/>
      <dgm:t>
        <a:bodyPr/>
        <a:lstStyle/>
        <a:p>
          <a:endParaRPr lang="en-US"/>
        </a:p>
      </dgm:t>
    </dgm:pt>
    <dgm:pt modelId="{B24271AE-B0BC-5B40-8F22-7456C93744DF}">
      <dgm:prSet phldrT="[Text]"/>
      <dgm:spPr>
        <a:solidFill>
          <a:schemeClr val="accent1">
            <a:hueOff val="0"/>
            <a:satOff val="0"/>
            <a:lumOff val="0"/>
            <a:alpha val="20000"/>
          </a:schemeClr>
        </a:solidFill>
      </dgm:spPr>
      <dgm:t>
        <a:bodyPr/>
        <a:lstStyle/>
        <a:p>
          <a:r>
            <a:rPr lang="en-US" dirty="0"/>
            <a:t>Use</a:t>
          </a:r>
        </a:p>
      </dgm:t>
    </dgm:pt>
    <dgm:pt modelId="{B3589DC8-3BE3-D24D-BFEE-FA7052125C9F}" type="parTrans" cxnId="{6F7FA219-C7C1-0A42-9EB8-98601ABB0852}">
      <dgm:prSet/>
      <dgm:spPr/>
      <dgm:t>
        <a:bodyPr/>
        <a:lstStyle/>
        <a:p>
          <a:endParaRPr lang="en-US"/>
        </a:p>
      </dgm:t>
    </dgm:pt>
    <dgm:pt modelId="{F3937BC6-1F12-484D-8075-73581FBC5D0C}" type="sibTrans" cxnId="{6F7FA219-C7C1-0A42-9EB8-98601ABB0852}">
      <dgm:prSet/>
      <dgm:spPr/>
      <dgm:t>
        <a:bodyPr/>
        <a:lstStyle/>
        <a:p>
          <a:endParaRPr lang="en-US"/>
        </a:p>
      </dgm:t>
    </dgm:pt>
    <dgm:pt modelId="{6085368C-2C8C-8842-9B2E-0AABC0A46260}" type="pres">
      <dgm:prSet presAssocID="{E967742B-7EA6-8F4B-83B6-74447D031746}" presName="Name0" presStyleCnt="0">
        <dgm:presLayoutVars>
          <dgm:dir/>
          <dgm:resizeHandles val="exact"/>
        </dgm:presLayoutVars>
      </dgm:prSet>
      <dgm:spPr/>
    </dgm:pt>
    <dgm:pt modelId="{651B864D-B086-B94D-B31A-D2230034DD32}" type="pres">
      <dgm:prSet presAssocID="{E3860757-4594-A444-8F02-4FC3000BDDAF}" presName="parTxOnly" presStyleLbl="node1" presStyleIdx="0" presStyleCnt="5">
        <dgm:presLayoutVars>
          <dgm:bulletEnabled val="1"/>
        </dgm:presLayoutVars>
      </dgm:prSet>
      <dgm:spPr/>
    </dgm:pt>
    <dgm:pt modelId="{738025D2-9656-474B-BFCE-217CB770E6F2}" type="pres">
      <dgm:prSet presAssocID="{44569839-F6DC-DD43-B6D6-1D67DC8C90CB}" presName="parSpace" presStyleCnt="0"/>
      <dgm:spPr/>
    </dgm:pt>
    <dgm:pt modelId="{E1198B4C-A7DF-2B46-ACFC-9F6690C6E720}" type="pres">
      <dgm:prSet presAssocID="{6DED6470-8C73-2043-A9B5-DA0E26482180}" presName="parTxOnly" presStyleLbl="node1" presStyleIdx="1" presStyleCnt="5">
        <dgm:presLayoutVars>
          <dgm:bulletEnabled val="1"/>
        </dgm:presLayoutVars>
      </dgm:prSet>
      <dgm:spPr/>
    </dgm:pt>
    <dgm:pt modelId="{EF7F38E2-0FE6-F543-9286-B95F3D634781}" type="pres">
      <dgm:prSet presAssocID="{393B2C37-120E-1D46-9077-6A479F470E76}" presName="parSpace" presStyleCnt="0"/>
      <dgm:spPr/>
    </dgm:pt>
    <dgm:pt modelId="{52EF9A6C-89EB-1743-BEC4-A4F072FED136}" type="pres">
      <dgm:prSet presAssocID="{F2460AF0-0743-0D41-AEED-826AA04358E5}" presName="parTxOnly" presStyleLbl="node1" presStyleIdx="2" presStyleCnt="5">
        <dgm:presLayoutVars>
          <dgm:bulletEnabled val="1"/>
        </dgm:presLayoutVars>
      </dgm:prSet>
      <dgm:spPr/>
    </dgm:pt>
    <dgm:pt modelId="{E5A4BCE3-0DF4-D340-9978-967FAC4F7F2F}" type="pres">
      <dgm:prSet presAssocID="{A71E2B0F-B954-A244-ADA2-D0AC069C64E3}" presName="parSpace" presStyleCnt="0"/>
      <dgm:spPr/>
    </dgm:pt>
    <dgm:pt modelId="{1DF7D451-07BB-E149-AF40-DD4EC6D664AD}" type="pres">
      <dgm:prSet presAssocID="{A927BDF6-AAEA-B44B-A877-1C34C1BAACF5}" presName="parTxOnly" presStyleLbl="node1" presStyleIdx="3" presStyleCnt="5">
        <dgm:presLayoutVars>
          <dgm:bulletEnabled val="1"/>
        </dgm:presLayoutVars>
      </dgm:prSet>
      <dgm:spPr/>
    </dgm:pt>
    <dgm:pt modelId="{37CBA0A6-7E34-A646-A98F-17828ED4275E}" type="pres">
      <dgm:prSet presAssocID="{E6F8BDA7-72A0-A64D-A084-98B2046D662A}" presName="parSpace" presStyleCnt="0"/>
      <dgm:spPr/>
    </dgm:pt>
    <dgm:pt modelId="{A4CD818A-6AD6-E94D-A853-2EA1F68A988C}" type="pres">
      <dgm:prSet presAssocID="{B24271AE-B0BC-5B40-8F22-7456C93744DF}" presName="parTxOnly" presStyleLbl="node1" presStyleIdx="4" presStyleCnt="5">
        <dgm:presLayoutVars>
          <dgm:bulletEnabled val="1"/>
        </dgm:presLayoutVars>
      </dgm:prSet>
      <dgm:spPr/>
    </dgm:pt>
  </dgm:ptLst>
  <dgm:cxnLst>
    <dgm:cxn modelId="{514F2618-9258-0A45-9C06-693790FF23E2}" type="presOf" srcId="{F2460AF0-0743-0D41-AEED-826AA04358E5}" destId="{52EF9A6C-89EB-1743-BEC4-A4F072FED136}" srcOrd="0" destOrd="0" presId="urn:microsoft.com/office/officeart/2005/8/layout/hChevron3"/>
    <dgm:cxn modelId="{6F7FA219-C7C1-0A42-9EB8-98601ABB0852}" srcId="{E967742B-7EA6-8F4B-83B6-74447D031746}" destId="{B24271AE-B0BC-5B40-8F22-7456C93744DF}" srcOrd="4" destOrd="0" parTransId="{B3589DC8-3BE3-D24D-BFEE-FA7052125C9F}" sibTransId="{F3937BC6-1F12-484D-8075-73581FBC5D0C}"/>
    <dgm:cxn modelId="{88FC431E-E79B-F74E-B1C1-63432D9B3917}" type="presOf" srcId="{A927BDF6-AAEA-B44B-A877-1C34C1BAACF5}" destId="{1DF7D451-07BB-E149-AF40-DD4EC6D664AD}" srcOrd="0" destOrd="0" presId="urn:microsoft.com/office/officeart/2005/8/layout/hChevron3"/>
    <dgm:cxn modelId="{2E9FDB37-6010-C542-9C42-E9953F7D89B1}" srcId="{E967742B-7EA6-8F4B-83B6-74447D031746}" destId="{E3860757-4594-A444-8F02-4FC3000BDDAF}" srcOrd="0" destOrd="0" parTransId="{4F9E5C2C-8BB5-8F4B-86C5-2FC3E8675852}" sibTransId="{44569839-F6DC-DD43-B6D6-1D67DC8C90CB}"/>
    <dgm:cxn modelId="{D8635A61-260B-A640-B5D0-D0359D119D0B}" type="presOf" srcId="{6DED6470-8C73-2043-A9B5-DA0E26482180}" destId="{E1198B4C-A7DF-2B46-ACFC-9F6690C6E720}" srcOrd="0" destOrd="0" presId="urn:microsoft.com/office/officeart/2005/8/layout/hChevron3"/>
    <dgm:cxn modelId="{52EE9689-05E8-6543-AD5E-1CCB06FB9103}" type="presOf" srcId="{B24271AE-B0BC-5B40-8F22-7456C93744DF}" destId="{A4CD818A-6AD6-E94D-A853-2EA1F68A988C}" srcOrd="0" destOrd="0" presId="urn:microsoft.com/office/officeart/2005/8/layout/hChevron3"/>
    <dgm:cxn modelId="{949E87AD-C245-B042-B402-F235D45AC979}" type="presOf" srcId="{E967742B-7EA6-8F4B-83B6-74447D031746}" destId="{6085368C-2C8C-8842-9B2E-0AABC0A46260}" srcOrd="0" destOrd="0" presId="urn:microsoft.com/office/officeart/2005/8/layout/hChevron3"/>
    <dgm:cxn modelId="{8C97F7C1-29C1-1144-B3A9-D935A2E4AA14}" type="presOf" srcId="{E3860757-4594-A444-8F02-4FC3000BDDAF}" destId="{651B864D-B086-B94D-B31A-D2230034DD32}" srcOrd="0" destOrd="0" presId="urn:microsoft.com/office/officeart/2005/8/layout/hChevron3"/>
    <dgm:cxn modelId="{F5FFD7DA-1592-1E40-9337-F20DE37BFA7F}" srcId="{E967742B-7EA6-8F4B-83B6-74447D031746}" destId="{6DED6470-8C73-2043-A9B5-DA0E26482180}" srcOrd="1" destOrd="0" parTransId="{D0FE9895-20A9-C54E-B2FB-74C3CCA2F7C8}" sibTransId="{393B2C37-120E-1D46-9077-6A479F470E76}"/>
    <dgm:cxn modelId="{480CA2F4-17C2-BA4B-9333-CD32C45B20FB}" srcId="{E967742B-7EA6-8F4B-83B6-74447D031746}" destId="{A927BDF6-AAEA-B44B-A877-1C34C1BAACF5}" srcOrd="3" destOrd="0" parTransId="{EAB83AE3-61C3-9C4A-9DFE-F12BD4E0CB9C}" sibTransId="{E6F8BDA7-72A0-A64D-A084-98B2046D662A}"/>
    <dgm:cxn modelId="{A4C3E2FC-AFCC-1541-9732-A40BDD74219C}" srcId="{E967742B-7EA6-8F4B-83B6-74447D031746}" destId="{F2460AF0-0743-0D41-AEED-826AA04358E5}" srcOrd="2" destOrd="0" parTransId="{F14527A5-22C6-9B48-B135-745E5FAF14E4}" sibTransId="{A71E2B0F-B954-A244-ADA2-D0AC069C64E3}"/>
    <dgm:cxn modelId="{CF9D7833-FE7D-DC47-ACBF-938F68D9ED42}" type="presParOf" srcId="{6085368C-2C8C-8842-9B2E-0AABC0A46260}" destId="{651B864D-B086-B94D-B31A-D2230034DD32}" srcOrd="0" destOrd="0" presId="urn:microsoft.com/office/officeart/2005/8/layout/hChevron3"/>
    <dgm:cxn modelId="{2C033572-4676-654E-A031-ADCA373716B3}" type="presParOf" srcId="{6085368C-2C8C-8842-9B2E-0AABC0A46260}" destId="{738025D2-9656-474B-BFCE-217CB770E6F2}" srcOrd="1" destOrd="0" presId="urn:microsoft.com/office/officeart/2005/8/layout/hChevron3"/>
    <dgm:cxn modelId="{FF7CA6B5-61EB-5A4D-8B62-E212E12BAEC5}" type="presParOf" srcId="{6085368C-2C8C-8842-9B2E-0AABC0A46260}" destId="{E1198B4C-A7DF-2B46-ACFC-9F6690C6E720}" srcOrd="2" destOrd="0" presId="urn:microsoft.com/office/officeart/2005/8/layout/hChevron3"/>
    <dgm:cxn modelId="{8B5D0AE1-F94A-CB48-8CEF-E5A1F227C208}" type="presParOf" srcId="{6085368C-2C8C-8842-9B2E-0AABC0A46260}" destId="{EF7F38E2-0FE6-F543-9286-B95F3D634781}" srcOrd="3" destOrd="0" presId="urn:microsoft.com/office/officeart/2005/8/layout/hChevron3"/>
    <dgm:cxn modelId="{B0E70B25-16CE-8140-B743-EC60161F0CCA}" type="presParOf" srcId="{6085368C-2C8C-8842-9B2E-0AABC0A46260}" destId="{52EF9A6C-89EB-1743-BEC4-A4F072FED136}" srcOrd="4" destOrd="0" presId="urn:microsoft.com/office/officeart/2005/8/layout/hChevron3"/>
    <dgm:cxn modelId="{1A495C12-0B8D-E348-865C-3457305C4360}" type="presParOf" srcId="{6085368C-2C8C-8842-9B2E-0AABC0A46260}" destId="{E5A4BCE3-0DF4-D340-9978-967FAC4F7F2F}" srcOrd="5" destOrd="0" presId="urn:microsoft.com/office/officeart/2005/8/layout/hChevron3"/>
    <dgm:cxn modelId="{37C64AEC-7F06-3A4B-BFE1-86E9E3CB44B4}" type="presParOf" srcId="{6085368C-2C8C-8842-9B2E-0AABC0A46260}" destId="{1DF7D451-07BB-E149-AF40-DD4EC6D664AD}" srcOrd="6" destOrd="0" presId="urn:microsoft.com/office/officeart/2005/8/layout/hChevron3"/>
    <dgm:cxn modelId="{1BFE4C2C-1008-9547-A423-F2BC3EB217EC}" type="presParOf" srcId="{6085368C-2C8C-8842-9B2E-0AABC0A46260}" destId="{37CBA0A6-7E34-A646-A98F-17828ED4275E}" srcOrd="7" destOrd="0" presId="urn:microsoft.com/office/officeart/2005/8/layout/hChevron3"/>
    <dgm:cxn modelId="{A588D02B-588C-414A-8222-91D89819DA43}" type="presParOf" srcId="{6085368C-2C8C-8842-9B2E-0AABC0A46260}" destId="{A4CD818A-6AD6-E94D-A853-2EA1F68A988C}"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967742B-7EA6-8F4B-83B6-74447D031746}" type="doc">
      <dgm:prSet loTypeId="urn:microsoft.com/office/officeart/2005/8/layout/hChevron3" loCatId="" qsTypeId="urn:microsoft.com/office/officeart/2005/8/quickstyle/simple1" qsCatId="simple" csTypeId="urn:microsoft.com/office/officeart/2005/8/colors/accent1_2" csCatId="accent1" phldr="1"/>
      <dgm:spPr/>
    </dgm:pt>
    <dgm:pt modelId="{E3860757-4594-A444-8F02-4FC3000BDDAF}">
      <dgm:prSet phldrT="[Text]"/>
      <dgm:spPr/>
      <dgm:t>
        <a:bodyPr/>
        <a:lstStyle/>
        <a:p>
          <a:r>
            <a:rPr lang="en-US" dirty="0"/>
            <a:t>Obtain Data</a:t>
          </a:r>
        </a:p>
      </dgm:t>
    </dgm:pt>
    <dgm:pt modelId="{4F9E5C2C-8BB5-8F4B-86C5-2FC3E8675852}" type="parTrans" cxnId="{2E9FDB37-6010-C542-9C42-E9953F7D89B1}">
      <dgm:prSet/>
      <dgm:spPr/>
      <dgm:t>
        <a:bodyPr/>
        <a:lstStyle/>
        <a:p>
          <a:endParaRPr lang="en-US"/>
        </a:p>
      </dgm:t>
    </dgm:pt>
    <dgm:pt modelId="{44569839-F6DC-DD43-B6D6-1D67DC8C90CB}" type="sibTrans" cxnId="{2E9FDB37-6010-C542-9C42-E9953F7D89B1}">
      <dgm:prSet/>
      <dgm:spPr/>
      <dgm:t>
        <a:bodyPr/>
        <a:lstStyle/>
        <a:p>
          <a:endParaRPr lang="en-US"/>
        </a:p>
      </dgm:t>
    </dgm:pt>
    <dgm:pt modelId="{6DED6470-8C73-2043-A9B5-DA0E26482180}">
      <dgm:prSet phldrT="[Text]"/>
      <dgm:spPr>
        <a:solidFill>
          <a:schemeClr val="accent1">
            <a:hueOff val="0"/>
            <a:satOff val="0"/>
            <a:lumOff val="0"/>
          </a:schemeClr>
        </a:solidFill>
      </dgm:spPr>
      <dgm:t>
        <a:bodyPr/>
        <a:lstStyle/>
        <a:p>
          <a:r>
            <a:rPr lang="en-US" dirty="0"/>
            <a:t>Scrub</a:t>
          </a:r>
        </a:p>
      </dgm:t>
    </dgm:pt>
    <dgm:pt modelId="{D0FE9895-20A9-C54E-B2FB-74C3CCA2F7C8}" type="parTrans" cxnId="{F5FFD7DA-1592-1E40-9337-F20DE37BFA7F}">
      <dgm:prSet/>
      <dgm:spPr/>
      <dgm:t>
        <a:bodyPr/>
        <a:lstStyle/>
        <a:p>
          <a:endParaRPr lang="en-US"/>
        </a:p>
      </dgm:t>
    </dgm:pt>
    <dgm:pt modelId="{393B2C37-120E-1D46-9077-6A479F470E76}" type="sibTrans" cxnId="{F5FFD7DA-1592-1E40-9337-F20DE37BFA7F}">
      <dgm:prSet/>
      <dgm:spPr/>
      <dgm:t>
        <a:bodyPr/>
        <a:lstStyle/>
        <a:p>
          <a:endParaRPr lang="en-US"/>
        </a:p>
      </dgm:t>
    </dgm:pt>
    <dgm:pt modelId="{F2460AF0-0743-0D41-AEED-826AA04358E5}">
      <dgm:prSet phldrT="[Text]"/>
      <dgm:spPr>
        <a:solidFill>
          <a:schemeClr val="accent1">
            <a:hueOff val="0"/>
            <a:satOff val="0"/>
            <a:lumOff val="0"/>
          </a:schemeClr>
        </a:solidFill>
      </dgm:spPr>
      <dgm:t>
        <a:bodyPr/>
        <a:lstStyle/>
        <a:p>
          <a:r>
            <a:rPr lang="en-US" dirty="0"/>
            <a:t>Explore</a:t>
          </a:r>
        </a:p>
      </dgm:t>
    </dgm:pt>
    <dgm:pt modelId="{F14527A5-22C6-9B48-B135-745E5FAF14E4}" type="parTrans" cxnId="{A4C3E2FC-AFCC-1541-9732-A40BDD74219C}">
      <dgm:prSet/>
      <dgm:spPr/>
      <dgm:t>
        <a:bodyPr/>
        <a:lstStyle/>
        <a:p>
          <a:endParaRPr lang="en-US"/>
        </a:p>
      </dgm:t>
    </dgm:pt>
    <dgm:pt modelId="{A71E2B0F-B954-A244-ADA2-D0AC069C64E3}" type="sibTrans" cxnId="{A4C3E2FC-AFCC-1541-9732-A40BDD74219C}">
      <dgm:prSet/>
      <dgm:spPr/>
      <dgm:t>
        <a:bodyPr/>
        <a:lstStyle/>
        <a:p>
          <a:endParaRPr lang="en-US"/>
        </a:p>
      </dgm:t>
    </dgm:pt>
    <dgm:pt modelId="{A927BDF6-AAEA-B44B-A877-1C34C1BAACF5}">
      <dgm:prSet phldrT="[Text]"/>
      <dgm:spPr>
        <a:solidFill>
          <a:schemeClr val="accent1">
            <a:hueOff val="0"/>
            <a:satOff val="0"/>
            <a:lumOff val="0"/>
          </a:schemeClr>
        </a:solidFill>
      </dgm:spPr>
      <dgm:t>
        <a:bodyPr/>
        <a:lstStyle/>
        <a:p>
          <a:r>
            <a:rPr lang="en-US" dirty="0"/>
            <a:t>Model</a:t>
          </a:r>
        </a:p>
      </dgm:t>
    </dgm:pt>
    <dgm:pt modelId="{EAB83AE3-61C3-9C4A-9DFE-F12BD4E0CB9C}" type="parTrans" cxnId="{480CA2F4-17C2-BA4B-9333-CD32C45B20FB}">
      <dgm:prSet/>
      <dgm:spPr/>
      <dgm:t>
        <a:bodyPr/>
        <a:lstStyle/>
        <a:p>
          <a:endParaRPr lang="en-US"/>
        </a:p>
      </dgm:t>
    </dgm:pt>
    <dgm:pt modelId="{E6F8BDA7-72A0-A64D-A084-98B2046D662A}" type="sibTrans" cxnId="{480CA2F4-17C2-BA4B-9333-CD32C45B20FB}">
      <dgm:prSet/>
      <dgm:spPr/>
      <dgm:t>
        <a:bodyPr/>
        <a:lstStyle/>
        <a:p>
          <a:endParaRPr lang="en-US"/>
        </a:p>
      </dgm:t>
    </dgm:pt>
    <dgm:pt modelId="{B24271AE-B0BC-5B40-8F22-7456C93744DF}">
      <dgm:prSet phldrT="[Text]"/>
      <dgm:spPr>
        <a:solidFill>
          <a:schemeClr val="accent1">
            <a:hueOff val="0"/>
            <a:satOff val="0"/>
            <a:lumOff val="0"/>
            <a:alpha val="20000"/>
          </a:schemeClr>
        </a:solidFill>
      </dgm:spPr>
      <dgm:t>
        <a:bodyPr/>
        <a:lstStyle/>
        <a:p>
          <a:r>
            <a:rPr lang="en-US" dirty="0"/>
            <a:t>Use</a:t>
          </a:r>
        </a:p>
      </dgm:t>
    </dgm:pt>
    <dgm:pt modelId="{B3589DC8-3BE3-D24D-BFEE-FA7052125C9F}" type="parTrans" cxnId="{6F7FA219-C7C1-0A42-9EB8-98601ABB0852}">
      <dgm:prSet/>
      <dgm:spPr/>
      <dgm:t>
        <a:bodyPr/>
        <a:lstStyle/>
        <a:p>
          <a:endParaRPr lang="en-US"/>
        </a:p>
      </dgm:t>
    </dgm:pt>
    <dgm:pt modelId="{F3937BC6-1F12-484D-8075-73581FBC5D0C}" type="sibTrans" cxnId="{6F7FA219-C7C1-0A42-9EB8-98601ABB0852}">
      <dgm:prSet/>
      <dgm:spPr/>
      <dgm:t>
        <a:bodyPr/>
        <a:lstStyle/>
        <a:p>
          <a:endParaRPr lang="en-US"/>
        </a:p>
      </dgm:t>
    </dgm:pt>
    <dgm:pt modelId="{6085368C-2C8C-8842-9B2E-0AABC0A46260}" type="pres">
      <dgm:prSet presAssocID="{E967742B-7EA6-8F4B-83B6-74447D031746}" presName="Name0" presStyleCnt="0">
        <dgm:presLayoutVars>
          <dgm:dir/>
          <dgm:resizeHandles val="exact"/>
        </dgm:presLayoutVars>
      </dgm:prSet>
      <dgm:spPr/>
    </dgm:pt>
    <dgm:pt modelId="{651B864D-B086-B94D-B31A-D2230034DD32}" type="pres">
      <dgm:prSet presAssocID="{E3860757-4594-A444-8F02-4FC3000BDDAF}" presName="parTxOnly" presStyleLbl="node1" presStyleIdx="0" presStyleCnt="5">
        <dgm:presLayoutVars>
          <dgm:bulletEnabled val="1"/>
        </dgm:presLayoutVars>
      </dgm:prSet>
      <dgm:spPr/>
    </dgm:pt>
    <dgm:pt modelId="{738025D2-9656-474B-BFCE-217CB770E6F2}" type="pres">
      <dgm:prSet presAssocID="{44569839-F6DC-DD43-B6D6-1D67DC8C90CB}" presName="parSpace" presStyleCnt="0"/>
      <dgm:spPr/>
    </dgm:pt>
    <dgm:pt modelId="{E1198B4C-A7DF-2B46-ACFC-9F6690C6E720}" type="pres">
      <dgm:prSet presAssocID="{6DED6470-8C73-2043-A9B5-DA0E26482180}" presName="parTxOnly" presStyleLbl="node1" presStyleIdx="1" presStyleCnt="5">
        <dgm:presLayoutVars>
          <dgm:bulletEnabled val="1"/>
        </dgm:presLayoutVars>
      </dgm:prSet>
      <dgm:spPr/>
    </dgm:pt>
    <dgm:pt modelId="{EF7F38E2-0FE6-F543-9286-B95F3D634781}" type="pres">
      <dgm:prSet presAssocID="{393B2C37-120E-1D46-9077-6A479F470E76}" presName="parSpace" presStyleCnt="0"/>
      <dgm:spPr/>
    </dgm:pt>
    <dgm:pt modelId="{52EF9A6C-89EB-1743-BEC4-A4F072FED136}" type="pres">
      <dgm:prSet presAssocID="{F2460AF0-0743-0D41-AEED-826AA04358E5}" presName="parTxOnly" presStyleLbl="node1" presStyleIdx="2" presStyleCnt="5">
        <dgm:presLayoutVars>
          <dgm:bulletEnabled val="1"/>
        </dgm:presLayoutVars>
      </dgm:prSet>
      <dgm:spPr/>
    </dgm:pt>
    <dgm:pt modelId="{E5A4BCE3-0DF4-D340-9978-967FAC4F7F2F}" type="pres">
      <dgm:prSet presAssocID="{A71E2B0F-B954-A244-ADA2-D0AC069C64E3}" presName="parSpace" presStyleCnt="0"/>
      <dgm:spPr/>
    </dgm:pt>
    <dgm:pt modelId="{1DF7D451-07BB-E149-AF40-DD4EC6D664AD}" type="pres">
      <dgm:prSet presAssocID="{A927BDF6-AAEA-B44B-A877-1C34C1BAACF5}" presName="parTxOnly" presStyleLbl="node1" presStyleIdx="3" presStyleCnt="5">
        <dgm:presLayoutVars>
          <dgm:bulletEnabled val="1"/>
        </dgm:presLayoutVars>
      </dgm:prSet>
      <dgm:spPr/>
    </dgm:pt>
    <dgm:pt modelId="{37CBA0A6-7E34-A646-A98F-17828ED4275E}" type="pres">
      <dgm:prSet presAssocID="{E6F8BDA7-72A0-A64D-A084-98B2046D662A}" presName="parSpace" presStyleCnt="0"/>
      <dgm:spPr/>
    </dgm:pt>
    <dgm:pt modelId="{A4CD818A-6AD6-E94D-A853-2EA1F68A988C}" type="pres">
      <dgm:prSet presAssocID="{B24271AE-B0BC-5B40-8F22-7456C93744DF}" presName="parTxOnly" presStyleLbl="node1" presStyleIdx="4" presStyleCnt="5">
        <dgm:presLayoutVars>
          <dgm:bulletEnabled val="1"/>
        </dgm:presLayoutVars>
      </dgm:prSet>
      <dgm:spPr/>
    </dgm:pt>
  </dgm:ptLst>
  <dgm:cxnLst>
    <dgm:cxn modelId="{514F2618-9258-0A45-9C06-693790FF23E2}" type="presOf" srcId="{F2460AF0-0743-0D41-AEED-826AA04358E5}" destId="{52EF9A6C-89EB-1743-BEC4-A4F072FED136}" srcOrd="0" destOrd="0" presId="urn:microsoft.com/office/officeart/2005/8/layout/hChevron3"/>
    <dgm:cxn modelId="{6F7FA219-C7C1-0A42-9EB8-98601ABB0852}" srcId="{E967742B-7EA6-8F4B-83B6-74447D031746}" destId="{B24271AE-B0BC-5B40-8F22-7456C93744DF}" srcOrd="4" destOrd="0" parTransId="{B3589DC8-3BE3-D24D-BFEE-FA7052125C9F}" sibTransId="{F3937BC6-1F12-484D-8075-73581FBC5D0C}"/>
    <dgm:cxn modelId="{88FC431E-E79B-F74E-B1C1-63432D9B3917}" type="presOf" srcId="{A927BDF6-AAEA-B44B-A877-1C34C1BAACF5}" destId="{1DF7D451-07BB-E149-AF40-DD4EC6D664AD}" srcOrd="0" destOrd="0" presId="urn:microsoft.com/office/officeart/2005/8/layout/hChevron3"/>
    <dgm:cxn modelId="{2E9FDB37-6010-C542-9C42-E9953F7D89B1}" srcId="{E967742B-7EA6-8F4B-83B6-74447D031746}" destId="{E3860757-4594-A444-8F02-4FC3000BDDAF}" srcOrd="0" destOrd="0" parTransId="{4F9E5C2C-8BB5-8F4B-86C5-2FC3E8675852}" sibTransId="{44569839-F6DC-DD43-B6D6-1D67DC8C90CB}"/>
    <dgm:cxn modelId="{D8635A61-260B-A640-B5D0-D0359D119D0B}" type="presOf" srcId="{6DED6470-8C73-2043-A9B5-DA0E26482180}" destId="{E1198B4C-A7DF-2B46-ACFC-9F6690C6E720}" srcOrd="0" destOrd="0" presId="urn:microsoft.com/office/officeart/2005/8/layout/hChevron3"/>
    <dgm:cxn modelId="{52EE9689-05E8-6543-AD5E-1CCB06FB9103}" type="presOf" srcId="{B24271AE-B0BC-5B40-8F22-7456C93744DF}" destId="{A4CD818A-6AD6-E94D-A853-2EA1F68A988C}" srcOrd="0" destOrd="0" presId="urn:microsoft.com/office/officeart/2005/8/layout/hChevron3"/>
    <dgm:cxn modelId="{949E87AD-C245-B042-B402-F235D45AC979}" type="presOf" srcId="{E967742B-7EA6-8F4B-83B6-74447D031746}" destId="{6085368C-2C8C-8842-9B2E-0AABC0A46260}" srcOrd="0" destOrd="0" presId="urn:microsoft.com/office/officeart/2005/8/layout/hChevron3"/>
    <dgm:cxn modelId="{8C97F7C1-29C1-1144-B3A9-D935A2E4AA14}" type="presOf" srcId="{E3860757-4594-A444-8F02-4FC3000BDDAF}" destId="{651B864D-B086-B94D-B31A-D2230034DD32}" srcOrd="0" destOrd="0" presId="urn:microsoft.com/office/officeart/2005/8/layout/hChevron3"/>
    <dgm:cxn modelId="{F5FFD7DA-1592-1E40-9337-F20DE37BFA7F}" srcId="{E967742B-7EA6-8F4B-83B6-74447D031746}" destId="{6DED6470-8C73-2043-A9B5-DA0E26482180}" srcOrd="1" destOrd="0" parTransId="{D0FE9895-20A9-C54E-B2FB-74C3CCA2F7C8}" sibTransId="{393B2C37-120E-1D46-9077-6A479F470E76}"/>
    <dgm:cxn modelId="{480CA2F4-17C2-BA4B-9333-CD32C45B20FB}" srcId="{E967742B-7EA6-8F4B-83B6-74447D031746}" destId="{A927BDF6-AAEA-B44B-A877-1C34C1BAACF5}" srcOrd="3" destOrd="0" parTransId="{EAB83AE3-61C3-9C4A-9DFE-F12BD4E0CB9C}" sibTransId="{E6F8BDA7-72A0-A64D-A084-98B2046D662A}"/>
    <dgm:cxn modelId="{A4C3E2FC-AFCC-1541-9732-A40BDD74219C}" srcId="{E967742B-7EA6-8F4B-83B6-74447D031746}" destId="{F2460AF0-0743-0D41-AEED-826AA04358E5}" srcOrd="2" destOrd="0" parTransId="{F14527A5-22C6-9B48-B135-745E5FAF14E4}" sibTransId="{A71E2B0F-B954-A244-ADA2-D0AC069C64E3}"/>
    <dgm:cxn modelId="{CF9D7833-FE7D-DC47-ACBF-938F68D9ED42}" type="presParOf" srcId="{6085368C-2C8C-8842-9B2E-0AABC0A46260}" destId="{651B864D-B086-B94D-B31A-D2230034DD32}" srcOrd="0" destOrd="0" presId="urn:microsoft.com/office/officeart/2005/8/layout/hChevron3"/>
    <dgm:cxn modelId="{2C033572-4676-654E-A031-ADCA373716B3}" type="presParOf" srcId="{6085368C-2C8C-8842-9B2E-0AABC0A46260}" destId="{738025D2-9656-474B-BFCE-217CB770E6F2}" srcOrd="1" destOrd="0" presId="urn:microsoft.com/office/officeart/2005/8/layout/hChevron3"/>
    <dgm:cxn modelId="{FF7CA6B5-61EB-5A4D-8B62-E212E12BAEC5}" type="presParOf" srcId="{6085368C-2C8C-8842-9B2E-0AABC0A46260}" destId="{E1198B4C-A7DF-2B46-ACFC-9F6690C6E720}" srcOrd="2" destOrd="0" presId="urn:microsoft.com/office/officeart/2005/8/layout/hChevron3"/>
    <dgm:cxn modelId="{8B5D0AE1-F94A-CB48-8CEF-E5A1F227C208}" type="presParOf" srcId="{6085368C-2C8C-8842-9B2E-0AABC0A46260}" destId="{EF7F38E2-0FE6-F543-9286-B95F3D634781}" srcOrd="3" destOrd="0" presId="urn:microsoft.com/office/officeart/2005/8/layout/hChevron3"/>
    <dgm:cxn modelId="{B0E70B25-16CE-8140-B743-EC60161F0CCA}" type="presParOf" srcId="{6085368C-2C8C-8842-9B2E-0AABC0A46260}" destId="{52EF9A6C-89EB-1743-BEC4-A4F072FED136}" srcOrd="4" destOrd="0" presId="urn:microsoft.com/office/officeart/2005/8/layout/hChevron3"/>
    <dgm:cxn modelId="{1A495C12-0B8D-E348-865C-3457305C4360}" type="presParOf" srcId="{6085368C-2C8C-8842-9B2E-0AABC0A46260}" destId="{E5A4BCE3-0DF4-D340-9978-967FAC4F7F2F}" srcOrd="5" destOrd="0" presId="urn:microsoft.com/office/officeart/2005/8/layout/hChevron3"/>
    <dgm:cxn modelId="{37C64AEC-7F06-3A4B-BFE1-86E9E3CB44B4}" type="presParOf" srcId="{6085368C-2C8C-8842-9B2E-0AABC0A46260}" destId="{1DF7D451-07BB-E149-AF40-DD4EC6D664AD}" srcOrd="6" destOrd="0" presId="urn:microsoft.com/office/officeart/2005/8/layout/hChevron3"/>
    <dgm:cxn modelId="{1BFE4C2C-1008-9547-A423-F2BC3EB217EC}" type="presParOf" srcId="{6085368C-2C8C-8842-9B2E-0AABC0A46260}" destId="{37CBA0A6-7E34-A646-A98F-17828ED4275E}" srcOrd="7" destOrd="0" presId="urn:microsoft.com/office/officeart/2005/8/layout/hChevron3"/>
    <dgm:cxn modelId="{A588D02B-588C-414A-8222-91D89819DA43}" type="presParOf" srcId="{6085368C-2C8C-8842-9B2E-0AABC0A46260}" destId="{A4CD818A-6AD6-E94D-A853-2EA1F68A988C}"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967742B-7EA6-8F4B-83B6-74447D031746}" type="doc">
      <dgm:prSet loTypeId="urn:microsoft.com/office/officeart/2005/8/layout/hChevron3" loCatId="" qsTypeId="urn:microsoft.com/office/officeart/2005/8/quickstyle/simple1" qsCatId="simple" csTypeId="urn:microsoft.com/office/officeart/2005/8/colors/accent1_2" csCatId="accent1" phldr="1"/>
      <dgm:spPr/>
    </dgm:pt>
    <dgm:pt modelId="{E3860757-4594-A444-8F02-4FC3000BDDAF}">
      <dgm:prSet phldrT="[Text]"/>
      <dgm:spPr/>
      <dgm:t>
        <a:bodyPr/>
        <a:lstStyle/>
        <a:p>
          <a:r>
            <a:rPr lang="en-US" dirty="0"/>
            <a:t>Obtain Data</a:t>
          </a:r>
        </a:p>
      </dgm:t>
    </dgm:pt>
    <dgm:pt modelId="{4F9E5C2C-8BB5-8F4B-86C5-2FC3E8675852}" type="parTrans" cxnId="{2E9FDB37-6010-C542-9C42-E9953F7D89B1}">
      <dgm:prSet/>
      <dgm:spPr/>
      <dgm:t>
        <a:bodyPr/>
        <a:lstStyle/>
        <a:p>
          <a:endParaRPr lang="en-US"/>
        </a:p>
      </dgm:t>
    </dgm:pt>
    <dgm:pt modelId="{44569839-F6DC-DD43-B6D6-1D67DC8C90CB}" type="sibTrans" cxnId="{2E9FDB37-6010-C542-9C42-E9953F7D89B1}">
      <dgm:prSet/>
      <dgm:spPr/>
      <dgm:t>
        <a:bodyPr/>
        <a:lstStyle/>
        <a:p>
          <a:endParaRPr lang="en-US"/>
        </a:p>
      </dgm:t>
    </dgm:pt>
    <dgm:pt modelId="{6DED6470-8C73-2043-A9B5-DA0E26482180}">
      <dgm:prSet phldrT="[Text]"/>
      <dgm:spPr>
        <a:solidFill>
          <a:schemeClr val="accent1">
            <a:hueOff val="0"/>
            <a:satOff val="0"/>
            <a:lumOff val="0"/>
          </a:schemeClr>
        </a:solidFill>
      </dgm:spPr>
      <dgm:t>
        <a:bodyPr/>
        <a:lstStyle/>
        <a:p>
          <a:r>
            <a:rPr lang="en-US" dirty="0"/>
            <a:t>Scrub</a:t>
          </a:r>
        </a:p>
      </dgm:t>
    </dgm:pt>
    <dgm:pt modelId="{D0FE9895-20A9-C54E-B2FB-74C3CCA2F7C8}" type="parTrans" cxnId="{F5FFD7DA-1592-1E40-9337-F20DE37BFA7F}">
      <dgm:prSet/>
      <dgm:spPr/>
      <dgm:t>
        <a:bodyPr/>
        <a:lstStyle/>
        <a:p>
          <a:endParaRPr lang="en-US"/>
        </a:p>
      </dgm:t>
    </dgm:pt>
    <dgm:pt modelId="{393B2C37-120E-1D46-9077-6A479F470E76}" type="sibTrans" cxnId="{F5FFD7DA-1592-1E40-9337-F20DE37BFA7F}">
      <dgm:prSet/>
      <dgm:spPr/>
      <dgm:t>
        <a:bodyPr/>
        <a:lstStyle/>
        <a:p>
          <a:endParaRPr lang="en-US"/>
        </a:p>
      </dgm:t>
    </dgm:pt>
    <dgm:pt modelId="{F2460AF0-0743-0D41-AEED-826AA04358E5}">
      <dgm:prSet phldrT="[Text]"/>
      <dgm:spPr>
        <a:solidFill>
          <a:schemeClr val="accent1">
            <a:hueOff val="0"/>
            <a:satOff val="0"/>
            <a:lumOff val="0"/>
          </a:schemeClr>
        </a:solidFill>
      </dgm:spPr>
      <dgm:t>
        <a:bodyPr/>
        <a:lstStyle/>
        <a:p>
          <a:r>
            <a:rPr lang="en-US" dirty="0"/>
            <a:t>Explore</a:t>
          </a:r>
        </a:p>
      </dgm:t>
    </dgm:pt>
    <dgm:pt modelId="{F14527A5-22C6-9B48-B135-745E5FAF14E4}" type="parTrans" cxnId="{A4C3E2FC-AFCC-1541-9732-A40BDD74219C}">
      <dgm:prSet/>
      <dgm:spPr/>
      <dgm:t>
        <a:bodyPr/>
        <a:lstStyle/>
        <a:p>
          <a:endParaRPr lang="en-US"/>
        </a:p>
      </dgm:t>
    </dgm:pt>
    <dgm:pt modelId="{A71E2B0F-B954-A244-ADA2-D0AC069C64E3}" type="sibTrans" cxnId="{A4C3E2FC-AFCC-1541-9732-A40BDD74219C}">
      <dgm:prSet/>
      <dgm:spPr/>
      <dgm:t>
        <a:bodyPr/>
        <a:lstStyle/>
        <a:p>
          <a:endParaRPr lang="en-US"/>
        </a:p>
      </dgm:t>
    </dgm:pt>
    <dgm:pt modelId="{A927BDF6-AAEA-B44B-A877-1C34C1BAACF5}">
      <dgm:prSet phldrT="[Text]"/>
      <dgm:spPr>
        <a:solidFill>
          <a:schemeClr val="accent1">
            <a:hueOff val="0"/>
            <a:satOff val="0"/>
            <a:lumOff val="0"/>
          </a:schemeClr>
        </a:solidFill>
      </dgm:spPr>
      <dgm:t>
        <a:bodyPr/>
        <a:lstStyle/>
        <a:p>
          <a:r>
            <a:rPr lang="en-US" dirty="0"/>
            <a:t>Model</a:t>
          </a:r>
        </a:p>
      </dgm:t>
    </dgm:pt>
    <dgm:pt modelId="{EAB83AE3-61C3-9C4A-9DFE-F12BD4E0CB9C}" type="parTrans" cxnId="{480CA2F4-17C2-BA4B-9333-CD32C45B20FB}">
      <dgm:prSet/>
      <dgm:spPr/>
      <dgm:t>
        <a:bodyPr/>
        <a:lstStyle/>
        <a:p>
          <a:endParaRPr lang="en-US"/>
        </a:p>
      </dgm:t>
    </dgm:pt>
    <dgm:pt modelId="{E6F8BDA7-72A0-A64D-A084-98B2046D662A}" type="sibTrans" cxnId="{480CA2F4-17C2-BA4B-9333-CD32C45B20FB}">
      <dgm:prSet/>
      <dgm:spPr/>
      <dgm:t>
        <a:bodyPr/>
        <a:lstStyle/>
        <a:p>
          <a:endParaRPr lang="en-US"/>
        </a:p>
      </dgm:t>
    </dgm:pt>
    <dgm:pt modelId="{B24271AE-B0BC-5B40-8F22-7456C93744DF}">
      <dgm:prSet phldrT="[Text]"/>
      <dgm:spPr>
        <a:solidFill>
          <a:schemeClr val="accent1">
            <a:hueOff val="0"/>
            <a:satOff val="0"/>
            <a:lumOff val="0"/>
          </a:schemeClr>
        </a:solidFill>
      </dgm:spPr>
      <dgm:t>
        <a:bodyPr/>
        <a:lstStyle/>
        <a:p>
          <a:r>
            <a:rPr lang="en-US" dirty="0"/>
            <a:t>Use</a:t>
          </a:r>
        </a:p>
      </dgm:t>
    </dgm:pt>
    <dgm:pt modelId="{B3589DC8-3BE3-D24D-BFEE-FA7052125C9F}" type="parTrans" cxnId="{6F7FA219-C7C1-0A42-9EB8-98601ABB0852}">
      <dgm:prSet/>
      <dgm:spPr/>
      <dgm:t>
        <a:bodyPr/>
        <a:lstStyle/>
        <a:p>
          <a:endParaRPr lang="en-US"/>
        </a:p>
      </dgm:t>
    </dgm:pt>
    <dgm:pt modelId="{F3937BC6-1F12-484D-8075-73581FBC5D0C}" type="sibTrans" cxnId="{6F7FA219-C7C1-0A42-9EB8-98601ABB0852}">
      <dgm:prSet/>
      <dgm:spPr/>
      <dgm:t>
        <a:bodyPr/>
        <a:lstStyle/>
        <a:p>
          <a:endParaRPr lang="en-US"/>
        </a:p>
      </dgm:t>
    </dgm:pt>
    <dgm:pt modelId="{6085368C-2C8C-8842-9B2E-0AABC0A46260}" type="pres">
      <dgm:prSet presAssocID="{E967742B-7EA6-8F4B-83B6-74447D031746}" presName="Name0" presStyleCnt="0">
        <dgm:presLayoutVars>
          <dgm:dir/>
          <dgm:resizeHandles val="exact"/>
        </dgm:presLayoutVars>
      </dgm:prSet>
      <dgm:spPr/>
    </dgm:pt>
    <dgm:pt modelId="{651B864D-B086-B94D-B31A-D2230034DD32}" type="pres">
      <dgm:prSet presAssocID="{E3860757-4594-A444-8F02-4FC3000BDDAF}" presName="parTxOnly" presStyleLbl="node1" presStyleIdx="0" presStyleCnt="5">
        <dgm:presLayoutVars>
          <dgm:bulletEnabled val="1"/>
        </dgm:presLayoutVars>
      </dgm:prSet>
      <dgm:spPr/>
    </dgm:pt>
    <dgm:pt modelId="{738025D2-9656-474B-BFCE-217CB770E6F2}" type="pres">
      <dgm:prSet presAssocID="{44569839-F6DC-DD43-B6D6-1D67DC8C90CB}" presName="parSpace" presStyleCnt="0"/>
      <dgm:spPr/>
    </dgm:pt>
    <dgm:pt modelId="{E1198B4C-A7DF-2B46-ACFC-9F6690C6E720}" type="pres">
      <dgm:prSet presAssocID="{6DED6470-8C73-2043-A9B5-DA0E26482180}" presName="parTxOnly" presStyleLbl="node1" presStyleIdx="1" presStyleCnt="5">
        <dgm:presLayoutVars>
          <dgm:bulletEnabled val="1"/>
        </dgm:presLayoutVars>
      </dgm:prSet>
      <dgm:spPr/>
    </dgm:pt>
    <dgm:pt modelId="{EF7F38E2-0FE6-F543-9286-B95F3D634781}" type="pres">
      <dgm:prSet presAssocID="{393B2C37-120E-1D46-9077-6A479F470E76}" presName="parSpace" presStyleCnt="0"/>
      <dgm:spPr/>
    </dgm:pt>
    <dgm:pt modelId="{52EF9A6C-89EB-1743-BEC4-A4F072FED136}" type="pres">
      <dgm:prSet presAssocID="{F2460AF0-0743-0D41-AEED-826AA04358E5}" presName="parTxOnly" presStyleLbl="node1" presStyleIdx="2" presStyleCnt="5">
        <dgm:presLayoutVars>
          <dgm:bulletEnabled val="1"/>
        </dgm:presLayoutVars>
      </dgm:prSet>
      <dgm:spPr/>
    </dgm:pt>
    <dgm:pt modelId="{E5A4BCE3-0DF4-D340-9978-967FAC4F7F2F}" type="pres">
      <dgm:prSet presAssocID="{A71E2B0F-B954-A244-ADA2-D0AC069C64E3}" presName="parSpace" presStyleCnt="0"/>
      <dgm:spPr/>
    </dgm:pt>
    <dgm:pt modelId="{1DF7D451-07BB-E149-AF40-DD4EC6D664AD}" type="pres">
      <dgm:prSet presAssocID="{A927BDF6-AAEA-B44B-A877-1C34C1BAACF5}" presName="parTxOnly" presStyleLbl="node1" presStyleIdx="3" presStyleCnt="5">
        <dgm:presLayoutVars>
          <dgm:bulletEnabled val="1"/>
        </dgm:presLayoutVars>
      </dgm:prSet>
      <dgm:spPr/>
    </dgm:pt>
    <dgm:pt modelId="{37CBA0A6-7E34-A646-A98F-17828ED4275E}" type="pres">
      <dgm:prSet presAssocID="{E6F8BDA7-72A0-A64D-A084-98B2046D662A}" presName="parSpace" presStyleCnt="0"/>
      <dgm:spPr/>
    </dgm:pt>
    <dgm:pt modelId="{A4CD818A-6AD6-E94D-A853-2EA1F68A988C}" type="pres">
      <dgm:prSet presAssocID="{B24271AE-B0BC-5B40-8F22-7456C93744DF}" presName="parTxOnly" presStyleLbl="node1" presStyleIdx="4" presStyleCnt="5">
        <dgm:presLayoutVars>
          <dgm:bulletEnabled val="1"/>
        </dgm:presLayoutVars>
      </dgm:prSet>
      <dgm:spPr/>
    </dgm:pt>
  </dgm:ptLst>
  <dgm:cxnLst>
    <dgm:cxn modelId="{514F2618-9258-0A45-9C06-693790FF23E2}" type="presOf" srcId="{F2460AF0-0743-0D41-AEED-826AA04358E5}" destId="{52EF9A6C-89EB-1743-BEC4-A4F072FED136}" srcOrd="0" destOrd="0" presId="urn:microsoft.com/office/officeart/2005/8/layout/hChevron3"/>
    <dgm:cxn modelId="{6F7FA219-C7C1-0A42-9EB8-98601ABB0852}" srcId="{E967742B-7EA6-8F4B-83B6-74447D031746}" destId="{B24271AE-B0BC-5B40-8F22-7456C93744DF}" srcOrd="4" destOrd="0" parTransId="{B3589DC8-3BE3-D24D-BFEE-FA7052125C9F}" sibTransId="{F3937BC6-1F12-484D-8075-73581FBC5D0C}"/>
    <dgm:cxn modelId="{88FC431E-E79B-F74E-B1C1-63432D9B3917}" type="presOf" srcId="{A927BDF6-AAEA-B44B-A877-1C34C1BAACF5}" destId="{1DF7D451-07BB-E149-AF40-DD4EC6D664AD}" srcOrd="0" destOrd="0" presId="urn:microsoft.com/office/officeart/2005/8/layout/hChevron3"/>
    <dgm:cxn modelId="{2E9FDB37-6010-C542-9C42-E9953F7D89B1}" srcId="{E967742B-7EA6-8F4B-83B6-74447D031746}" destId="{E3860757-4594-A444-8F02-4FC3000BDDAF}" srcOrd="0" destOrd="0" parTransId="{4F9E5C2C-8BB5-8F4B-86C5-2FC3E8675852}" sibTransId="{44569839-F6DC-DD43-B6D6-1D67DC8C90CB}"/>
    <dgm:cxn modelId="{D8635A61-260B-A640-B5D0-D0359D119D0B}" type="presOf" srcId="{6DED6470-8C73-2043-A9B5-DA0E26482180}" destId="{E1198B4C-A7DF-2B46-ACFC-9F6690C6E720}" srcOrd="0" destOrd="0" presId="urn:microsoft.com/office/officeart/2005/8/layout/hChevron3"/>
    <dgm:cxn modelId="{52EE9689-05E8-6543-AD5E-1CCB06FB9103}" type="presOf" srcId="{B24271AE-B0BC-5B40-8F22-7456C93744DF}" destId="{A4CD818A-6AD6-E94D-A853-2EA1F68A988C}" srcOrd="0" destOrd="0" presId="urn:microsoft.com/office/officeart/2005/8/layout/hChevron3"/>
    <dgm:cxn modelId="{949E87AD-C245-B042-B402-F235D45AC979}" type="presOf" srcId="{E967742B-7EA6-8F4B-83B6-74447D031746}" destId="{6085368C-2C8C-8842-9B2E-0AABC0A46260}" srcOrd="0" destOrd="0" presId="urn:microsoft.com/office/officeart/2005/8/layout/hChevron3"/>
    <dgm:cxn modelId="{8C97F7C1-29C1-1144-B3A9-D935A2E4AA14}" type="presOf" srcId="{E3860757-4594-A444-8F02-4FC3000BDDAF}" destId="{651B864D-B086-B94D-B31A-D2230034DD32}" srcOrd="0" destOrd="0" presId="urn:microsoft.com/office/officeart/2005/8/layout/hChevron3"/>
    <dgm:cxn modelId="{F5FFD7DA-1592-1E40-9337-F20DE37BFA7F}" srcId="{E967742B-7EA6-8F4B-83B6-74447D031746}" destId="{6DED6470-8C73-2043-A9B5-DA0E26482180}" srcOrd="1" destOrd="0" parTransId="{D0FE9895-20A9-C54E-B2FB-74C3CCA2F7C8}" sibTransId="{393B2C37-120E-1D46-9077-6A479F470E76}"/>
    <dgm:cxn modelId="{480CA2F4-17C2-BA4B-9333-CD32C45B20FB}" srcId="{E967742B-7EA6-8F4B-83B6-74447D031746}" destId="{A927BDF6-AAEA-B44B-A877-1C34C1BAACF5}" srcOrd="3" destOrd="0" parTransId="{EAB83AE3-61C3-9C4A-9DFE-F12BD4E0CB9C}" sibTransId="{E6F8BDA7-72A0-A64D-A084-98B2046D662A}"/>
    <dgm:cxn modelId="{A4C3E2FC-AFCC-1541-9732-A40BDD74219C}" srcId="{E967742B-7EA6-8F4B-83B6-74447D031746}" destId="{F2460AF0-0743-0D41-AEED-826AA04358E5}" srcOrd="2" destOrd="0" parTransId="{F14527A5-22C6-9B48-B135-745E5FAF14E4}" sibTransId="{A71E2B0F-B954-A244-ADA2-D0AC069C64E3}"/>
    <dgm:cxn modelId="{CF9D7833-FE7D-DC47-ACBF-938F68D9ED42}" type="presParOf" srcId="{6085368C-2C8C-8842-9B2E-0AABC0A46260}" destId="{651B864D-B086-B94D-B31A-D2230034DD32}" srcOrd="0" destOrd="0" presId="urn:microsoft.com/office/officeart/2005/8/layout/hChevron3"/>
    <dgm:cxn modelId="{2C033572-4676-654E-A031-ADCA373716B3}" type="presParOf" srcId="{6085368C-2C8C-8842-9B2E-0AABC0A46260}" destId="{738025D2-9656-474B-BFCE-217CB770E6F2}" srcOrd="1" destOrd="0" presId="urn:microsoft.com/office/officeart/2005/8/layout/hChevron3"/>
    <dgm:cxn modelId="{FF7CA6B5-61EB-5A4D-8B62-E212E12BAEC5}" type="presParOf" srcId="{6085368C-2C8C-8842-9B2E-0AABC0A46260}" destId="{E1198B4C-A7DF-2B46-ACFC-9F6690C6E720}" srcOrd="2" destOrd="0" presId="urn:microsoft.com/office/officeart/2005/8/layout/hChevron3"/>
    <dgm:cxn modelId="{8B5D0AE1-F94A-CB48-8CEF-E5A1F227C208}" type="presParOf" srcId="{6085368C-2C8C-8842-9B2E-0AABC0A46260}" destId="{EF7F38E2-0FE6-F543-9286-B95F3D634781}" srcOrd="3" destOrd="0" presId="urn:microsoft.com/office/officeart/2005/8/layout/hChevron3"/>
    <dgm:cxn modelId="{B0E70B25-16CE-8140-B743-EC60161F0CCA}" type="presParOf" srcId="{6085368C-2C8C-8842-9B2E-0AABC0A46260}" destId="{52EF9A6C-89EB-1743-BEC4-A4F072FED136}" srcOrd="4" destOrd="0" presId="urn:microsoft.com/office/officeart/2005/8/layout/hChevron3"/>
    <dgm:cxn modelId="{1A495C12-0B8D-E348-865C-3457305C4360}" type="presParOf" srcId="{6085368C-2C8C-8842-9B2E-0AABC0A46260}" destId="{E5A4BCE3-0DF4-D340-9978-967FAC4F7F2F}" srcOrd="5" destOrd="0" presId="urn:microsoft.com/office/officeart/2005/8/layout/hChevron3"/>
    <dgm:cxn modelId="{37C64AEC-7F06-3A4B-BFE1-86E9E3CB44B4}" type="presParOf" srcId="{6085368C-2C8C-8842-9B2E-0AABC0A46260}" destId="{1DF7D451-07BB-E149-AF40-DD4EC6D664AD}" srcOrd="6" destOrd="0" presId="urn:microsoft.com/office/officeart/2005/8/layout/hChevron3"/>
    <dgm:cxn modelId="{1BFE4C2C-1008-9547-A423-F2BC3EB217EC}" type="presParOf" srcId="{6085368C-2C8C-8842-9B2E-0AABC0A46260}" destId="{37CBA0A6-7E34-A646-A98F-17828ED4275E}" srcOrd="7" destOrd="0" presId="urn:microsoft.com/office/officeart/2005/8/layout/hChevron3"/>
    <dgm:cxn modelId="{A588D02B-588C-414A-8222-91D89819DA43}" type="presParOf" srcId="{6085368C-2C8C-8842-9B2E-0AABC0A46260}" destId="{A4CD818A-6AD6-E94D-A853-2EA1F68A988C}"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967742B-7EA6-8F4B-83B6-74447D031746}" type="doc">
      <dgm:prSet loTypeId="urn:microsoft.com/office/officeart/2005/8/layout/hChevron3" loCatId="" qsTypeId="urn:microsoft.com/office/officeart/2005/8/quickstyle/simple1" qsCatId="simple" csTypeId="urn:microsoft.com/office/officeart/2005/8/colors/accent1_2" csCatId="accent1" phldr="1"/>
      <dgm:spPr/>
    </dgm:pt>
    <dgm:pt modelId="{E3860757-4594-A444-8F02-4FC3000BDDAF}">
      <dgm:prSet phldrT="[Text]"/>
      <dgm:spPr/>
      <dgm:t>
        <a:bodyPr/>
        <a:lstStyle/>
        <a:p>
          <a:r>
            <a:rPr lang="en-US" dirty="0"/>
            <a:t>Obtain Data</a:t>
          </a:r>
        </a:p>
      </dgm:t>
    </dgm:pt>
    <dgm:pt modelId="{4F9E5C2C-8BB5-8F4B-86C5-2FC3E8675852}" type="parTrans" cxnId="{2E9FDB37-6010-C542-9C42-E9953F7D89B1}">
      <dgm:prSet/>
      <dgm:spPr/>
      <dgm:t>
        <a:bodyPr/>
        <a:lstStyle/>
        <a:p>
          <a:endParaRPr lang="en-US"/>
        </a:p>
      </dgm:t>
    </dgm:pt>
    <dgm:pt modelId="{44569839-F6DC-DD43-B6D6-1D67DC8C90CB}" type="sibTrans" cxnId="{2E9FDB37-6010-C542-9C42-E9953F7D89B1}">
      <dgm:prSet/>
      <dgm:spPr/>
      <dgm:t>
        <a:bodyPr/>
        <a:lstStyle/>
        <a:p>
          <a:endParaRPr lang="en-US"/>
        </a:p>
      </dgm:t>
    </dgm:pt>
    <dgm:pt modelId="{6DED6470-8C73-2043-A9B5-DA0E26482180}">
      <dgm:prSet phldrT="[Text]"/>
      <dgm:spPr>
        <a:solidFill>
          <a:schemeClr val="accent1">
            <a:hueOff val="0"/>
            <a:satOff val="0"/>
            <a:lumOff val="0"/>
          </a:schemeClr>
        </a:solidFill>
      </dgm:spPr>
      <dgm:t>
        <a:bodyPr/>
        <a:lstStyle/>
        <a:p>
          <a:r>
            <a:rPr lang="en-US" dirty="0"/>
            <a:t>Scrub</a:t>
          </a:r>
        </a:p>
      </dgm:t>
    </dgm:pt>
    <dgm:pt modelId="{D0FE9895-20A9-C54E-B2FB-74C3CCA2F7C8}" type="parTrans" cxnId="{F5FFD7DA-1592-1E40-9337-F20DE37BFA7F}">
      <dgm:prSet/>
      <dgm:spPr/>
      <dgm:t>
        <a:bodyPr/>
        <a:lstStyle/>
        <a:p>
          <a:endParaRPr lang="en-US"/>
        </a:p>
      </dgm:t>
    </dgm:pt>
    <dgm:pt modelId="{393B2C37-120E-1D46-9077-6A479F470E76}" type="sibTrans" cxnId="{F5FFD7DA-1592-1E40-9337-F20DE37BFA7F}">
      <dgm:prSet/>
      <dgm:spPr/>
      <dgm:t>
        <a:bodyPr/>
        <a:lstStyle/>
        <a:p>
          <a:endParaRPr lang="en-US"/>
        </a:p>
      </dgm:t>
    </dgm:pt>
    <dgm:pt modelId="{F2460AF0-0743-0D41-AEED-826AA04358E5}">
      <dgm:prSet phldrT="[Text]"/>
      <dgm:spPr>
        <a:solidFill>
          <a:schemeClr val="accent1">
            <a:hueOff val="0"/>
            <a:satOff val="0"/>
            <a:lumOff val="0"/>
          </a:schemeClr>
        </a:solidFill>
      </dgm:spPr>
      <dgm:t>
        <a:bodyPr/>
        <a:lstStyle/>
        <a:p>
          <a:r>
            <a:rPr lang="en-US" dirty="0"/>
            <a:t>Explore</a:t>
          </a:r>
        </a:p>
      </dgm:t>
    </dgm:pt>
    <dgm:pt modelId="{F14527A5-22C6-9B48-B135-745E5FAF14E4}" type="parTrans" cxnId="{A4C3E2FC-AFCC-1541-9732-A40BDD74219C}">
      <dgm:prSet/>
      <dgm:spPr/>
      <dgm:t>
        <a:bodyPr/>
        <a:lstStyle/>
        <a:p>
          <a:endParaRPr lang="en-US"/>
        </a:p>
      </dgm:t>
    </dgm:pt>
    <dgm:pt modelId="{A71E2B0F-B954-A244-ADA2-D0AC069C64E3}" type="sibTrans" cxnId="{A4C3E2FC-AFCC-1541-9732-A40BDD74219C}">
      <dgm:prSet/>
      <dgm:spPr/>
      <dgm:t>
        <a:bodyPr/>
        <a:lstStyle/>
        <a:p>
          <a:endParaRPr lang="en-US"/>
        </a:p>
      </dgm:t>
    </dgm:pt>
    <dgm:pt modelId="{A927BDF6-AAEA-B44B-A877-1C34C1BAACF5}">
      <dgm:prSet phldrT="[Text]"/>
      <dgm:spPr>
        <a:solidFill>
          <a:schemeClr val="accent1">
            <a:hueOff val="0"/>
            <a:satOff val="0"/>
            <a:lumOff val="0"/>
          </a:schemeClr>
        </a:solidFill>
      </dgm:spPr>
      <dgm:t>
        <a:bodyPr/>
        <a:lstStyle/>
        <a:p>
          <a:r>
            <a:rPr lang="en-US" dirty="0"/>
            <a:t>Model</a:t>
          </a:r>
        </a:p>
      </dgm:t>
    </dgm:pt>
    <dgm:pt modelId="{EAB83AE3-61C3-9C4A-9DFE-F12BD4E0CB9C}" type="parTrans" cxnId="{480CA2F4-17C2-BA4B-9333-CD32C45B20FB}">
      <dgm:prSet/>
      <dgm:spPr/>
      <dgm:t>
        <a:bodyPr/>
        <a:lstStyle/>
        <a:p>
          <a:endParaRPr lang="en-US"/>
        </a:p>
      </dgm:t>
    </dgm:pt>
    <dgm:pt modelId="{E6F8BDA7-72A0-A64D-A084-98B2046D662A}" type="sibTrans" cxnId="{480CA2F4-17C2-BA4B-9333-CD32C45B20FB}">
      <dgm:prSet/>
      <dgm:spPr/>
      <dgm:t>
        <a:bodyPr/>
        <a:lstStyle/>
        <a:p>
          <a:endParaRPr lang="en-US"/>
        </a:p>
      </dgm:t>
    </dgm:pt>
    <dgm:pt modelId="{B24271AE-B0BC-5B40-8F22-7456C93744DF}">
      <dgm:prSet phldrT="[Text]"/>
      <dgm:spPr>
        <a:solidFill>
          <a:schemeClr val="accent1">
            <a:hueOff val="0"/>
            <a:satOff val="0"/>
            <a:lumOff val="0"/>
          </a:schemeClr>
        </a:solidFill>
      </dgm:spPr>
      <dgm:t>
        <a:bodyPr/>
        <a:lstStyle/>
        <a:p>
          <a:r>
            <a:rPr lang="en-US" dirty="0"/>
            <a:t>Use</a:t>
          </a:r>
        </a:p>
      </dgm:t>
    </dgm:pt>
    <dgm:pt modelId="{B3589DC8-3BE3-D24D-BFEE-FA7052125C9F}" type="parTrans" cxnId="{6F7FA219-C7C1-0A42-9EB8-98601ABB0852}">
      <dgm:prSet/>
      <dgm:spPr/>
      <dgm:t>
        <a:bodyPr/>
        <a:lstStyle/>
        <a:p>
          <a:endParaRPr lang="en-US"/>
        </a:p>
      </dgm:t>
    </dgm:pt>
    <dgm:pt modelId="{F3937BC6-1F12-484D-8075-73581FBC5D0C}" type="sibTrans" cxnId="{6F7FA219-C7C1-0A42-9EB8-98601ABB0852}">
      <dgm:prSet/>
      <dgm:spPr/>
      <dgm:t>
        <a:bodyPr/>
        <a:lstStyle/>
        <a:p>
          <a:endParaRPr lang="en-US"/>
        </a:p>
      </dgm:t>
    </dgm:pt>
    <dgm:pt modelId="{6085368C-2C8C-8842-9B2E-0AABC0A46260}" type="pres">
      <dgm:prSet presAssocID="{E967742B-7EA6-8F4B-83B6-74447D031746}" presName="Name0" presStyleCnt="0">
        <dgm:presLayoutVars>
          <dgm:dir/>
          <dgm:resizeHandles val="exact"/>
        </dgm:presLayoutVars>
      </dgm:prSet>
      <dgm:spPr/>
    </dgm:pt>
    <dgm:pt modelId="{651B864D-B086-B94D-B31A-D2230034DD32}" type="pres">
      <dgm:prSet presAssocID="{E3860757-4594-A444-8F02-4FC3000BDDAF}" presName="parTxOnly" presStyleLbl="node1" presStyleIdx="0" presStyleCnt="5">
        <dgm:presLayoutVars>
          <dgm:bulletEnabled val="1"/>
        </dgm:presLayoutVars>
      </dgm:prSet>
      <dgm:spPr/>
    </dgm:pt>
    <dgm:pt modelId="{738025D2-9656-474B-BFCE-217CB770E6F2}" type="pres">
      <dgm:prSet presAssocID="{44569839-F6DC-DD43-B6D6-1D67DC8C90CB}" presName="parSpace" presStyleCnt="0"/>
      <dgm:spPr/>
    </dgm:pt>
    <dgm:pt modelId="{E1198B4C-A7DF-2B46-ACFC-9F6690C6E720}" type="pres">
      <dgm:prSet presAssocID="{6DED6470-8C73-2043-A9B5-DA0E26482180}" presName="parTxOnly" presStyleLbl="node1" presStyleIdx="1" presStyleCnt="5">
        <dgm:presLayoutVars>
          <dgm:bulletEnabled val="1"/>
        </dgm:presLayoutVars>
      </dgm:prSet>
      <dgm:spPr/>
    </dgm:pt>
    <dgm:pt modelId="{EF7F38E2-0FE6-F543-9286-B95F3D634781}" type="pres">
      <dgm:prSet presAssocID="{393B2C37-120E-1D46-9077-6A479F470E76}" presName="parSpace" presStyleCnt="0"/>
      <dgm:spPr/>
    </dgm:pt>
    <dgm:pt modelId="{52EF9A6C-89EB-1743-BEC4-A4F072FED136}" type="pres">
      <dgm:prSet presAssocID="{F2460AF0-0743-0D41-AEED-826AA04358E5}" presName="parTxOnly" presStyleLbl="node1" presStyleIdx="2" presStyleCnt="5">
        <dgm:presLayoutVars>
          <dgm:bulletEnabled val="1"/>
        </dgm:presLayoutVars>
      </dgm:prSet>
      <dgm:spPr/>
    </dgm:pt>
    <dgm:pt modelId="{E5A4BCE3-0DF4-D340-9978-967FAC4F7F2F}" type="pres">
      <dgm:prSet presAssocID="{A71E2B0F-B954-A244-ADA2-D0AC069C64E3}" presName="parSpace" presStyleCnt="0"/>
      <dgm:spPr/>
    </dgm:pt>
    <dgm:pt modelId="{1DF7D451-07BB-E149-AF40-DD4EC6D664AD}" type="pres">
      <dgm:prSet presAssocID="{A927BDF6-AAEA-B44B-A877-1C34C1BAACF5}" presName="parTxOnly" presStyleLbl="node1" presStyleIdx="3" presStyleCnt="5">
        <dgm:presLayoutVars>
          <dgm:bulletEnabled val="1"/>
        </dgm:presLayoutVars>
      </dgm:prSet>
      <dgm:spPr/>
    </dgm:pt>
    <dgm:pt modelId="{37CBA0A6-7E34-A646-A98F-17828ED4275E}" type="pres">
      <dgm:prSet presAssocID="{E6F8BDA7-72A0-A64D-A084-98B2046D662A}" presName="parSpace" presStyleCnt="0"/>
      <dgm:spPr/>
    </dgm:pt>
    <dgm:pt modelId="{A4CD818A-6AD6-E94D-A853-2EA1F68A988C}" type="pres">
      <dgm:prSet presAssocID="{B24271AE-B0BC-5B40-8F22-7456C93744DF}" presName="parTxOnly" presStyleLbl="node1" presStyleIdx="4" presStyleCnt="5">
        <dgm:presLayoutVars>
          <dgm:bulletEnabled val="1"/>
        </dgm:presLayoutVars>
      </dgm:prSet>
      <dgm:spPr/>
    </dgm:pt>
  </dgm:ptLst>
  <dgm:cxnLst>
    <dgm:cxn modelId="{514F2618-9258-0A45-9C06-693790FF23E2}" type="presOf" srcId="{F2460AF0-0743-0D41-AEED-826AA04358E5}" destId="{52EF9A6C-89EB-1743-BEC4-A4F072FED136}" srcOrd="0" destOrd="0" presId="urn:microsoft.com/office/officeart/2005/8/layout/hChevron3"/>
    <dgm:cxn modelId="{6F7FA219-C7C1-0A42-9EB8-98601ABB0852}" srcId="{E967742B-7EA6-8F4B-83B6-74447D031746}" destId="{B24271AE-B0BC-5B40-8F22-7456C93744DF}" srcOrd="4" destOrd="0" parTransId="{B3589DC8-3BE3-D24D-BFEE-FA7052125C9F}" sibTransId="{F3937BC6-1F12-484D-8075-73581FBC5D0C}"/>
    <dgm:cxn modelId="{88FC431E-E79B-F74E-B1C1-63432D9B3917}" type="presOf" srcId="{A927BDF6-AAEA-B44B-A877-1C34C1BAACF5}" destId="{1DF7D451-07BB-E149-AF40-DD4EC6D664AD}" srcOrd="0" destOrd="0" presId="urn:microsoft.com/office/officeart/2005/8/layout/hChevron3"/>
    <dgm:cxn modelId="{2E9FDB37-6010-C542-9C42-E9953F7D89B1}" srcId="{E967742B-7EA6-8F4B-83B6-74447D031746}" destId="{E3860757-4594-A444-8F02-4FC3000BDDAF}" srcOrd="0" destOrd="0" parTransId="{4F9E5C2C-8BB5-8F4B-86C5-2FC3E8675852}" sibTransId="{44569839-F6DC-DD43-B6D6-1D67DC8C90CB}"/>
    <dgm:cxn modelId="{D8635A61-260B-A640-B5D0-D0359D119D0B}" type="presOf" srcId="{6DED6470-8C73-2043-A9B5-DA0E26482180}" destId="{E1198B4C-A7DF-2B46-ACFC-9F6690C6E720}" srcOrd="0" destOrd="0" presId="urn:microsoft.com/office/officeart/2005/8/layout/hChevron3"/>
    <dgm:cxn modelId="{52EE9689-05E8-6543-AD5E-1CCB06FB9103}" type="presOf" srcId="{B24271AE-B0BC-5B40-8F22-7456C93744DF}" destId="{A4CD818A-6AD6-E94D-A853-2EA1F68A988C}" srcOrd="0" destOrd="0" presId="urn:microsoft.com/office/officeart/2005/8/layout/hChevron3"/>
    <dgm:cxn modelId="{949E87AD-C245-B042-B402-F235D45AC979}" type="presOf" srcId="{E967742B-7EA6-8F4B-83B6-74447D031746}" destId="{6085368C-2C8C-8842-9B2E-0AABC0A46260}" srcOrd="0" destOrd="0" presId="urn:microsoft.com/office/officeart/2005/8/layout/hChevron3"/>
    <dgm:cxn modelId="{8C97F7C1-29C1-1144-B3A9-D935A2E4AA14}" type="presOf" srcId="{E3860757-4594-A444-8F02-4FC3000BDDAF}" destId="{651B864D-B086-B94D-B31A-D2230034DD32}" srcOrd="0" destOrd="0" presId="urn:microsoft.com/office/officeart/2005/8/layout/hChevron3"/>
    <dgm:cxn modelId="{F5FFD7DA-1592-1E40-9337-F20DE37BFA7F}" srcId="{E967742B-7EA6-8F4B-83B6-74447D031746}" destId="{6DED6470-8C73-2043-A9B5-DA0E26482180}" srcOrd="1" destOrd="0" parTransId="{D0FE9895-20A9-C54E-B2FB-74C3CCA2F7C8}" sibTransId="{393B2C37-120E-1D46-9077-6A479F470E76}"/>
    <dgm:cxn modelId="{480CA2F4-17C2-BA4B-9333-CD32C45B20FB}" srcId="{E967742B-7EA6-8F4B-83B6-74447D031746}" destId="{A927BDF6-AAEA-B44B-A877-1C34C1BAACF5}" srcOrd="3" destOrd="0" parTransId="{EAB83AE3-61C3-9C4A-9DFE-F12BD4E0CB9C}" sibTransId="{E6F8BDA7-72A0-A64D-A084-98B2046D662A}"/>
    <dgm:cxn modelId="{A4C3E2FC-AFCC-1541-9732-A40BDD74219C}" srcId="{E967742B-7EA6-8F4B-83B6-74447D031746}" destId="{F2460AF0-0743-0D41-AEED-826AA04358E5}" srcOrd="2" destOrd="0" parTransId="{F14527A5-22C6-9B48-B135-745E5FAF14E4}" sibTransId="{A71E2B0F-B954-A244-ADA2-D0AC069C64E3}"/>
    <dgm:cxn modelId="{CF9D7833-FE7D-DC47-ACBF-938F68D9ED42}" type="presParOf" srcId="{6085368C-2C8C-8842-9B2E-0AABC0A46260}" destId="{651B864D-B086-B94D-B31A-D2230034DD32}" srcOrd="0" destOrd="0" presId="urn:microsoft.com/office/officeart/2005/8/layout/hChevron3"/>
    <dgm:cxn modelId="{2C033572-4676-654E-A031-ADCA373716B3}" type="presParOf" srcId="{6085368C-2C8C-8842-9B2E-0AABC0A46260}" destId="{738025D2-9656-474B-BFCE-217CB770E6F2}" srcOrd="1" destOrd="0" presId="urn:microsoft.com/office/officeart/2005/8/layout/hChevron3"/>
    <dgm:cxn modelId="{FF7CA6B5-61EB-5A4D-8B62-E212E12BAEC5}" type="presParOf" srcId="{6085368C-2C8C-8842-9B2E-0AABC0A46260}" destId="{E1198B4C-A7DF-2B46-ACFC-9F6690C6E720}" srcOrd="2" destOrd="0" presId="urn:microsoft.com/office/officeart/2005/8/layout/hChevron3"/>
    <dgm:cxn modelId="{8B5D0AE1-F94A-CB48-8CEF-E5A1F227C208}" type="presParOf" srcId="{6085368C-2C8C-8842-9B2E-0AABC0A46260}" destId="{EF7F38E2-0FE6-F543-9286-B95F3D634781}" srcOrd="3" destOrd="0" presId="urn:microsoft.com/office/officeart/2005/8/layout/hChevron3"/>
    <dgm:cxn modelId="{B0E70B25-16CE-8140-B743-EC60161F0CCA}" type="presParOf" srcId="{6085368C-2C8C-8842-9B2E-0AABC0A46260}" destId="{52EF9A6C-89EB-1743-BEC4-A4F072FED136}" srcOrd="4" destOrd="0" presId="urn:microsoft.com/office/officeart/2005/8/layout/hChevron3"/>
    <dgm:cxn modelId="{1A495C12-0B8D-E348-865C-3457305C4360}" type="presParOf" srcId="{6085368C-2C8C-8842-9B2E-0AABC0A46260}" destId="{E5A4BCE3-0DF4-D340-9978-967FAC4F7F2F}" srcOrd="5" destOrd="0" presId="urn:microsoft.com/office/officeart/2005/8/layout/hChevron3"/>
    <dgm:cxn modelId="{37C64AEC-7F06-3A4B-BFE1-86E9E3CB44B4}" type="presParOf" srcId="{6085368C-2C8C-8842-9B2E-0AABC0A46260}" destId="{1DF7D451-07BB-E149-AF40-DD4EC6D664AD}" srcOrd="6" destOrd="0" presId="urn:microsoft.com/office/officeart/2005/8/layout/hChevron3"/>
    <dgm:cxn modelId="{1BFE4C2C-1008-9547-A423-F2BC3EB217EC}" type="presParOf" srcId="{6085368C-2C8C-8842-9B2E-0AABC0A46260}" destId="{37CBA0A6-7E34-A646-A98F-17828ED4275E}" srcOrd="7" destOrd="0" presId="urn:microsoft.com/office/officeart/2005/8/layout/hChevron3"/>
    <dgm:cxn modelId="{A588D02B-588C-414A-8222-91D89819DA43}" type="presParOf" srcId="{6085368C-2C8C-8842-9B2E-0AABC0A46260}" destId="{A4CD818A-6AD6-E94D-A853-2EA1F68A988C}"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1B864D-B086-B94D-B31A-D2230034DD32}">
      <dsp:nvSpPr>
        <dsp:cNvPr id="0" name=""/>
        <dsp:cNvSpPr/>
      </dsp:nvSpPr>
      <dsp:spPr>
        <a:xfrm>
          <a:off x="744" y="443030"/>
          <a:ext cx="1451074" cy="580429"/>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678"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Obtain Data</a:t>
          </a:r>
        </a:p>
      </dsp:txBody>
      <dsp:txXfrm>
        <a:off x="744" y="443030"/>
        <a:ext cx="1305967" cy="580429"/>
      </dsp:txXfrm>
    </dsp:sp>
    <dsp:sp modelId="{E1198B4C-A7DF-2B46-ACFC-9F6690C6E720}">
      <dsp:nvSpPr>
        <dsp:cNvPr id="0" name=""/>
        <dsp:cNvSpPr/>
      </dsp:nvSpPr>
      <dsp:spPr>
        <a:xfrm>
          <a:off x="1161603"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Scrub</a:t>
          </a:r>
        </a:p>
      </dsp:txBody>
      <dsp:txXfrm>
        <a:off x="1451818" y="443030"/>
        <a:ext cx="870645" cy="580429"/>
      </dsp:txXfrm>
    </dsp:sp>
    <dsp:sp modelId="{52EF9A6C-89EB-1743-BEC4-A4F072FED136}">
      <dsp:nvSpPr>
        <dsp:cNvPr id="0" name=""/>
        <dsp:cNvSpPr/>
      </dsp:nvSpPr>
      <dsp:spPr>
        <a:xfrm>
          <a:off x="2322462" y="443030"/>
          <a:ext cx="1451074" cy="580429"/>
        </a:xfrm>
        <a:prstGeom prst="chevron">
          <a:avLst/>
        </a:prstGeom>
        <a:solidFill>
          <a:schemeClr val="accent1">
            <a:hueOff val="0"/>
            <a:satOff val="0"/>
            <a:lumOff val="0"/>
            <a:alpha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Explore</a:t>
          </a:r>
        </a:p>
      </dsp:txBody>
      <dsp:txXfrm>
        <a:off x="2612677" y="443030"/>
        <a:ext cx="870645" cy="580429"/>
      </dsp:txXfrm>
    </dsp:sp>
    <dsp:sp modelId="{1DF7D451-07BB-E149-AF40-DD4EC6D664AD}">
      <dsp:nvSpPr>
        <dsp:cNvPr id="0" name=""/>
        <dsp:cNvSpPr/>
      </dsp:nvSpPr>
      <dsp:spPr>
        <a:xfrm>
          <a:off x="3483322" y="443030"/>
          <a:ext cx="1451074" cy="580429"/>
        </a:xfrm>
        <a:prstGeom prst="chevron">
          <a:avLst/>
        </a:prstGeom>
        <a:solidFill>
          <a:schemeClr val="accent1">
            <a:hueOff val="0"/>
            <a:satOff val="0"/>
            <a:lumOff val="0"/>
            <a:alpha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Model</a:t>
          </a:r>
        </a:p>
      </dsp:txBody>
      <dsp:txXfrm>
        <a:off x="3773537" y="443030"/>
        <a:ext cx="870645" cy="580429"/>
      </dsp:txXfrm>
    </dsp:sp>
    <dsp:sp modelId="{A4CD818A-6AD6-E94D-A853-2EA1F68A988C}">
      <dsp:nvSpPr>
        <dsp:cNvPr id="0" name=""/>
        <dsp:cNvSpPr/>
      </dsp:nvSpPr>
      <dsp:spPr>
        <a:xfrm>
          <a:off x="4644181" y="443030"/>
          <a:ext cx="1451074" cy="580429"/>
        </a:xfrm>
        <a:prstGeom prst="chevron">
          <a:avLst/>
        </a:prstGeom>
        <a:solidFill>
          <a:schemeClr val="accent1">
            <a:hueOff val="0"/>
            <a:satOff val="0"/>
            <a:lumOff val="0"/>
            <a:alpha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Use</a:t>
          </a:r>
        </a:p>
      </dsp:txBody>
      <dsp:txXfrm>
        <a:off x="4934396" y="443030"/>
        <a:ext cx="870645" cy="5804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1B864D-B086-B94D-B31A-D2230034DD32}">
      <dsp:nvSpPr>
        <dsp:cNvPr id="0" name=""/>
        <dsp:cNvSpPr/>
      </dsp:nvSpPr>
      <dsp:spPr>
        <a:xfrm>
          <a:off x="744" y="443030"/>
          <a:ext cx="1451074" cy="580429"/>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678"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Obtain Data</a:t>
          </a:r>
        </a:p>
      </dsp:txBody>
      <dsp:txXfrm>
        <a:off x="744" y="443030"/>
        <a:ext cx="1305967" cy="580429"/>
      </dsp:txXfrm>
    </dsp:sp>
    <dsp:sp modelId="{E1198B4C-A7DF-2B46-ACFC-9F6690C6E720}">
      <dsp:nvSpPr>
        <dsp:cNvPr id="0" name=""/>
        <dsp:cNvSpPr/>
      </dsp:nvSpPr>
      <dsp:spPr>
        <a:xfrm>
          <a:off x="1161603"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Scrub</a:t>
          </a:r>
        </a:p>
      </dsp:txBody>
      <dsp:txXfrm>
        <a:off x="1451818" y="443030"/>
        <a:ext cx="870645" cy="580429"/>
      </dsp:txXfrm>
    </dsp:sp>
    <dsp:sp modelId="{52EF9A6C-89EB-1743-BEC4-A4F072FED136}">
      <dsp:nvSpPr>
        <dsp:cNvPr id="0" name=""/>
        <dsp:cNvSpPr/>
      </dsp:nvSpPr>
      <dsp:spPr>
        <a:xfrm>
          <a:off x="2322462"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Explore</a:t>
          </a:r>
        </a:p>
      </dsp:txBody>
      <dsp:txXfrm>
        <a:off x="2612677" y="443030"/>
        <a:ext cx="870645" cy="580429"/>
      </dsp:txXfrm>
    </dsp:sp>
    <dsp:sp modelId="{1DF7D451-07BB-E149-AF40-DD4EC6D664AD}">
      <dsp:nvSpPr>
        <dsp:cNvPr id="0" name=""/>
        <dsp:cNvSpPr/>
      </dsp:nvSpPr>
      <dsp:spPr>
        <a:xfrm>
          <a:off x="3483322" y="443030"/>
          <a:ext cx="1451074" cy="580429"/>
        </a:xfrm>
        <a:prstGeom prst="chevron">
          <a:avLst/>
        </a:prstGeom>
        <a:solidFill>
          <a:schemeClr val="accent1">
            <a:hueOff val="0"/>
            <a:satOff val="0"/>
            <a:lumOff val="0"/>
            <a:alpha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Model</a:t>
          </a:r>
        </a:p>
      </dsp:txBody>
      <dsp:txXfrm>
        <a:off x="3773537" y="443030"/>
        <a:ext cx="870645" cy="580429"/>
      </dsp:txXfrm>
    </dsp:sp>
    <dsp:sp modelId="{A4CD818A-6AD6-E94D-A853-2EA1F68A988C}">
      <dsp:nvSpPr>
        <dsp:cNvPr id="0" name=""/>
        <dsp:cNvSpPr/>
      </dsp:nvSpPr>
      <dsp:spPr>
        <a:xfrm>
          <a:off x="4644181" y="443030"/>
          <a:ext cx="1451074" cy="580429"/>
        </a:xfrm>
        <a:prstGeom prst="chevron">
          <a:avLst/>
        </a:prstGeom>
        <a:solidFill>
          <a:schemeClr val="accent1">
            <a:hueOff val="0"/>
            <a:satOff val="0"/>
            <a:lumOff val="0"/>
            <a:alpha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Use</a:t>
          </a:r>
        </a:p>
      </dsp:txBody>
      <dsp:txXfrm>
        <a:off x="4934396" y="443030"/>
        <a:ext cx="870645" cy="5804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1B864D-B086-B94D-B31A-D2230034DD32}">
      <dsp:nvSpPr>
        <dsp:cNvPr id="0" name=""/>
        <dsp:cNvSpPr/>
      </dsp:nvSpPr>
      <dsp:spPr>
        <a:xfrm>
          <a:off x="744" y="443030"/>
          <a:ext cx="1451074" cy="580429"/>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678"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Obtain Data</a:t>
          </a:r>
        </a:p>
      </dsp:txBody>
      <dsp:txXfrm>
        <a:off x="744" y="443030"/>
        <a:ext cx="1305967" cy="580429"/>
      </dsp:txXfrm>
    </dsp:sp>
    <dsp:sp modelId="{E1198B4C-A7DF-2B46-ACFC-9F6690C6E720}">
      <dsp:nvSpPr>
        <dsp:cNvPr id="0" name=""/>
        <dsp:cNvSpPr/>
      </dsp:nvSpPr>
      <dsp:spPr>
        <a:xfrm>
          <a:off x="1161603"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Scrub</a:t>
          </a:r>
        </a:p>
      </dsp:txBody>
      <dsp:txXfrm>
        <a:off x="1451818" y="443030"/>
        <a:ext cx="870645" cy="580429"/>
      </dsp:txXfrm>
    </dsp:sp>
    <dsp:sp modelId="{52EF9A6C-89EB-1743-BEC4-A4F072FED136}">
      <dsp:nvSpPr>
        <dsp:cNvPr id="0" name=""/>
        <dsp:cNvSpPr/>
      </dsp:nvSpPr>
      <dsp:spPr>
        <a:xfrm>
          <a:off x="2322462"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Explore</a:t>
          </a:r>
        </a:p>
      </dsp:txBody>
      <dsp:txXfrm>
        <a:off x="2612677" y="443030"/>
        <a:ext cx="870645" cy="580429"/>
      </dsp:txXfrm>
    </dsp:sp>
    <dsp:sp modelId="{1DF7D451-07BB-E149-AF40-DD4EC6D664AD}">
      <dsp:nvSpPr>
        <dsp:cNvPr id="0" name=""/>
        <dsp:cNvSpPr/>
      </dsp:nvSpPr>
      <dsp:spPr>
        <a:xfrm>
          <a:off x="3483322"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Model</a:t>
          </a:r>
        </a:p>
      </dsp:txBody>
      <dsp:txXfrm>
        <a:off x="3773537" y="443030"/>
        <a:ext cx="870645" cy="580429"/>
      </dsp:txXfrm>
    </dsp:sp>
    <dsp:sp modelId="{A4CD818A-6AD6-E94D-A853-2EA1F68A988C}">
      <dsp:nvSpPr>
        <dsp:cNvPr id="0" name=""/>
        <dsp:cNvSpPr/>
      </dsp:nvSpPr>
      <dsp:spPr>
        <a:xfrm>
          <a:off x="4644181" y="443030"/>
          <a:ext cx="1451074" cy="580429"/>
        </a:xfrm>
        <a:prstGeom prst="chevron">
          <a:avLst/>
        </a:prstGeom>
        <a:solidFill>
          <a:schemeClr val="accent1">
            <a:hueOff val="0"/>
            <a:satOff val="0"/>
            <a:lumOff val="0"/>
            <a:alpha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Use</a:t>
          </a:r>
        </a:p>
      </dsp:txBody>
      <dsp:txXfrm>
        <a:off x="4934396" y="443030"/>
        <a:ext cx="870645" cy="58042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1B864D-B086-B94D-B31A-D2230034DD32}">
      <dsp:nvSpPr>
        <dsp:cNvPr id="0" name=""/>
        <dsp:cNvSpPr/>
      </dsp:nvSpPr>
      <dsp:spPr>
        <a:xfrm>
          <a:off x="744" y="443030"/>
          <a:ext cx="1451074" cy="580429"/>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678"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Obtain Data</a:t>
          </a:r>
        </a:p>
      </dsp:txBody>
      <dsp:txXfrm>
        <a:off x="744" y="443030"/>
        <a:ext cx="1305967" cy="580429"/>
      </dsp:txXfrm>
    </dsp:sp>
    <dsp:sp modelId="{E1198B4C-A7DF-2B46-ACFC-9F6690C6E720}">
      <dsp:nvSpPr>
        <dsp:cNvPr id="0" name=""/>
        <dsp:cNvSpPr/>
      </dsp:nvSpPr>
      <dsp:spPr>
        <a:xfrm>
          <a:off x="1161603"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Scrub</a:t>
          </a:r>
        </a:p>
      </dsp:txBody>
      <dsp:txXfrm>
        <a:off x="1451818" y="443030"/>
        <a:ext cx="870645" cy="580429"/>
      </dsp:txXfrm>
    </dsp:sp>
    <dsp:sp modelId="{52EF9A6C-89EB-1743-BEC4-A4F072FED136}">
      <dsp:nvSpPr>
        <dsp:cNvPr id="0" name=""/>
        <dsp:cNvSpPr/>
      </dsp:nvSpPr>
      <dsp:spPr>
        <a:xfrm>
          <a:off x="2322462"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Explore</a:t>
          </a:r>
        </a:p>
      </dsp:txBody>
      <dsp:txXfrm>
        <a:off x="2612677" y="443030"/>
        <a:ext cx="870645" cy="580429"/>
      </dsp:txXfrm>
    </dsp:sp>
    <dsp:sp modelId="{1DF7D451-07BB-E149-AF40-DD4EC6D664AD}">
      <dsp:nvSpPr>
        <dsp:cNvPr id="0" name=""/>
        <dsp:cNvSpPr/>
      </dsp:nvSpPr>
      <dsp:spPr>
        <a:xfrm>
          <a:off x="3483322"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Model</a:t>
          </a:r>
        </a:p>
      </dsp:txBody>
      <dsp:txXfrm>
        <a:off x="3773537" y="443030"/>
        <a:ext cx="870645" cy="580429"/>
      </dsp:txXfrm>
    </dsp:sp>
    <dsp:sp modelId="{A4CD818A-6AD6-E94D-A853-2EA1F68A988C}">
      <dsp:nvSpPr>
        <dsp:cNvPr id="0" name=""/>
        <dsp:cNvSpPr/>
      </dsp:nvSpPr>
      <dsp:spPr>
        <a:xfrm>
          <a:off x="4644181"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Use</a:t>
          </a:r>
        </a:p>
      </dsp:txBody>
      <dsp:txXfrm>
        <a:off x="4934396" y="443030"/>
        <a:ext cx="870645" cy="58042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1B864D-B086-B94D-B31A-D2230034DD32}">
      <dsp:nvSpPr>
        <dsp:cNvPr id="0" name=""/>
        <dsp:cNvSpPr/>
      </dsp:nvSpPr>
      <dsp:spPr>
        <a:xfrm>
          <a:off x="744" y="443030"/>
          <a:ext cx="1451074" cy="580429"/>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678"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Obtain Data</a:t>
          </a:r>
        </a:p>
      </dsp:txBody>
      <dsp:txXfrm>
        <a:off x="744" y="443030"/>
        <a:ext cx="1305967" cy="580429"/>
      </dsp:txXfrm>
    </dsp:sp>
    <dsp:sp modelId="{E1198B4C-A7DF-2B46-ACFC-9F6690C6E720}">
      <dsp:nvSpPr>
        <dsp:cNvPr id="0" name=""/>
        <dsp:cNvSpPr/>
      </dsp:nvSpPr>
      <dsp:spPr>
        <a:xfrm>
          <a:off x="1161603"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Scrub</a:t>
          </a:r>
        </a:p>
      </dsp:txBody>
      <dsp:txXfrm>
        <a:off x="1451818" y="443030"/>
        <a:ext cx="870645" cy="580429"/>
      </dsp:txXfrm>
    </dsp:sp>
    <dsp:sp modelId="{52EF9A6C-89EB-1743-BEC4-A4F072FED136}">
      <dsp:nvSpPr>
        <dsp:cNvPr id="0" name=""/>
        <dsp:cNvSpPr/>
      </dsp:nvSpPr>
      <dsp:spPr>
        <a:xfrm>
          <a:off x="2322462"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Explore</a:t>
          </a:r>
        </a:p>
      </dsp:txBody>
      <dsp:txXfrm>
        <a:off x="2612677" y="443030"/>
        <a:ext cx="870645" cy="580429"/>
      </dsp:txXfrm>
    </dsp:sp>
    <dsp:sp modelId="{1DF7D451-07BB-E149-AF40-DD4EC6D664AD}">
      <dsp:nvSpPr>
        <dsp:cNvPr id="0" name=""/>
        <dsp:cNvSpPr/>
      </dsp:nvSpPr>
      <dsp:spPr>
        <a:xfrm>
          <a:off x="3483322"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Model</a:t>
          </a:r>
        </a:p>
      </dsp:txBody>
      <dsp:txXfrm>
        <a:off x="3773537" y="443030"/>
        <a:ext cx="870645" cy="580429"/>
      </dsp:txXfrm>
    </dsp:sp>
    <dsp:sp modelId="{A4CD818A-6AD6-E94D-A853-2EA1F68A988C}">
      <dsp:nvSpPr>
        <dsp:cNvPr id="0" name=""/>
        <dsp:cNvSpPr/>
      </dsp:nvSpPr>
      <dsp:spPr>
        <a:xfrm>
          <a:off x="4644181"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Use</a:t>
          </a:r>
        </a:p>
      </dsp:txBody>
      <dsp:txXfrm>
        <a:off x="4934396" y="443030"/>
        <a:ext cx="870645" cy="580429"/>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tripod.nih.gov/tox21/challenge/about.jsp" TargetMode="External"/><Relationship Id="rId2" Type="http://schemas.openxmlformats.org/officeDocument/2006/relationships/slide" Target="../slides/slide2.xml"/><Relationship Id="rId1" Type="http://schemas.openxmlformats.org/officeDocument/2006/relationships/notesMaster" Target="../notesMasters/notesMaster1.xml"/><Relationship Id="rId5" Type="http://schemas.openxmlformats.org/officeDocument/2006/relationships/hyperlink" Target="https://www.ncbi.nlm.nih.gov/pmc/articles/PMC6092479/" TargetMode="External"/><Relationship Id="rId4" Type="http://schemas.openxmlformats.org/officeDocument/2006/relationships/hyperlink" Target="https://www.ncbi.nlm.nih.gov/pubmed/27723879"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pubs.acs.org/doi/10.1021/ci100050t"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doi.org/10.1016/j.neunet.2005.07.009"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Whether you’ve had cancer, know someone whose battled cancer or are just health conscious there is a good chance you’re aware of the importance of chemical toxicities.  My name is Sean Davern and today I’d like to show you some work I’ve done predicting toxicity using dense neural networks.</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You’re probably aware of the statistic that 80-90% of drugs fail during commercialization.  What you may not know is that 20-30% of the failures are due to their toxicological properties.  As a chemical engineer I spent over a decade at the forefront of managing chemical safety.  As a Sr. Biotech Process Development Scientist I spent another decade leading the process commercialization of 2 drugs that failed during clinical trials.  Now as a Data Scientist I have skills that could be applied to this problem.  Let me show you how!</a:t>
            </a:r>
          </a:p>
          <a:p>
            <a:pPr marL="158750" indent="0">
              <a:buNone/>
            </a:pPr>
            <a:endParaRPr lang="en-US" dirty="0"/>
          </a:p>
          <a:p>
            <a:r>
              <a:rPr lang="en-US" dirty="0"/>
              <a:t>This statistic was cited by NIH: </a:t>
            </a:r>
            <a:r>
              <a:rPr lang="en-US" dirty="0">
                <a:hlinkClick r:id="rId3"/>
              </a:rPr>
              <a:t>https://tripod.nih.gov/tox21/challenge/about.jsp</a:t>
            </a:r>
            <a:endParaRPr lang="en-US" dirty="0"/>
          </a:p>
          <a:p>
            <a:r>
              <a:rPr lang="en-US" dirty="0"/>
              <a:t>2016 statistic was 17% (59 of 344 failures 1998-2015): </a:t>
            </a:r>
            <a:r>
              <a:rPr lang="en-US" dirty="0">
                <a:hlinkClick r:id="rId4"/>
              </a:rPr>
              <a:t>https://www.ncbi.nlm.nih.gov/pubmed/27723879</a:t>
            </a:r>
            <a:r>
              <a:rPr lang="en-US" dirty="0"/>
              <a:t> - org article source: </a:t>
            </a:r>
            <a:r>
              <a:rPr lang="en-US" dirty="0">
                <a:hlinkClick r:id="rId5"/>
              </a:rPr>
              <a:t>https://www.ncbi.nlm.nih.gov/pmc/articles/PMC6092479/</a:t>
            </a:r>
            <a:endParaRPr lang="en-US" dirty="0"/>
          </a:p>
        </p:txBody>
      </p:sp>
    </p:spTree>
    <p:extLst>
      <p:ext uri="{BB962C8B-B14F-4D97-AF65-F5344CB8AC3E}">
        <p14:creationId xmlns:p14="http://schemas.microsoft.com/office/powerpoint/2010/main" val="2358678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err="1"/>
              <a:t>NR.AhR</a:t>
            </a:r>
            <a:endParaRPr lang="en-US" dirty="0"/>
          </a:p>
          <a:p>
            <a:pPr marL="158750" indent="0">
              <a:buNone/>
            </a:pPr>
            <a:endParaRPr lang="en-US" dirty="0"/>
          </a:p>
          <a:p>
            <a:pPr marL="158750" indent="0">
              <a:buNone/>
            </a:pPr>
            <a:r>
              <a:rPr lang="en-US" dirty="0"/>
              <a:t>Notes for detailed questions: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err="1"/>
              <a:t>ecfp</a:t>
            </a:r>
            <a:r>
              <a:rPr lang="en-US" dirty="0"/>
              <a:t> = </a:t>
            </a:r>
            <a:r>
              <a:rPr lang="en-US" sz="1100" b="0" i="0" u="none" strike="noStrike" cap="none" dirty="0">
                <a:solidFill>
                  <a:srgbClr val="000000"/>
                </a:solidFill>
                <a:effectLst/>
                <a:latin typeface="Arial"/>
                <a:ea typeface="Arial"/>
                <a:cs typeface="Arial"/>
                <a:sym typeface="Arial"/>
              </a:rPr>
              <a:t>Extended-Connectivity Fingerprints (1)  - developed specifically for structure−activity modeling, circular fingerprints that can represent an essentially infinite number of different molecular features (including stereochemical information)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err="1"/>
              <a:t>dfs</a:t>
            </a:r>
            <a:r>
              <a:rPr lang="en-US" dirty="0"/>
              <a:t> = Depth-first Search (2</a:t>
            </a:r>
            <a:r>
              <a:rPr lang="en-US" sz="1100" b="0" i="0" u="none" strike="noStrike" cap="none" dirty="0">
                <a:solidFill>
                  <a:srgbClr val="000000"/>
                </a:solidFill>
                <a:effectLst/>
                <a:latin typeface="Arial"/>
                <a:ea typeface="Arial"/>
                <a:cs typeface="Arial"/>
                <a:sym typeface="Arial"/>
              </a:rPr>
              <a:t>)  - represented by the graph of their covalent bonds</a:t>
            </a:r>
          </a:p>
          <a:p>
            <a:pPr marL="158750" indent="0">
              <a:buNone/>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(1) </a:t>
            </a:r>
            <a:r>
              <a:rPr lang="en-US" sz="1100" b="0" i="0" u="none" strike="noStrike" cap="none" dirty="0">
                <a:solidFill>
                  <a:srgbClr val="000000"/>
                </a:solidFill>
                <a:effectLst/>
                <a:latin typeface="Arial"/>
                <a:ea typeface="Arial"/>
                <a:cs typeface="Arial"/>
                <a:sym typeface="Arial"/>
              </a:rPr>
              <a:t>David Rogers*†Mathew Hahn‡, Extended-Connectivity Fingerprints, J. Chem. Inf. Model. 2010, 50, 5, 742-754. </a:t>
            </a:r>
            <a:r>
              <a:rPr lang="en-US" sz="1100" b="0" i="0" u="sng" strike="noStrike" cap="none" dirty="0">
                <a:solidFill>
                  <a:srgbClr val="000000"/>
                </a:solidFill>
                <a:effectLst/>
                <a:latin typeface="Arial"/>
                <a:ea typeface="Arial"/>
                <a:cs typeface="Arial"/>
                <a:sym typeface="Arial"/>
                <a:hlinkClick r:id="rId3"/>
              </a:rPr>
              <a:t>doi/10.1021/ci100050t</a:t>
            </a:r>
            <a:endParaRPr lang="en-US" sz="1100" b="0" i="0" u="none" strike="noStrike" cap="none" dirty="0">
              <a:solidFill>
                <a:srgbClr val="000000"/>
              </a:solidFill>
              <a:effectLst/>
              <a:latin typeface="Arial"/>
              <a:ea typeface="Arial"/>
              <a:cs typeface="Arial"/>
              <a:sym typeface="Arial"/>
            </a:endParaRPr>
          </a:p>
          <a:p>
            <a:pPr marL="158750" indent="0">
              <a:buNone/>
            </a:pPr>
            <a:r>
              <a:rPr lang="en-US" dirty="0"/>
              <a:t>(2) </a:t>
            </a:r>
            <a:r>
              <a:rPr lang="en-US" sz="1100" b="0" i="0" u="none" strike="noStrike" cap="none" dirty="0" err="1">
                <a:solidFill>
                  <a:srgbClr val="000000"/>
                </a:solidFill>
                <a:effectLst/>
                <a:latin typeface="Arial"/>
                <a:ea typeface="Arial"/>
                <a:cs typeface="Arial"/>
                <a:sym typeface="Arial"/>
              </a:rPr>
              <a:t>Ralaivola</a:t>
            </a:r>
            <a:r>
              <a:rPr lang="en-US" sz="1100" b="0" i="0" u="none" strike="noStrike" cap="none" dirty="0">
                <a:solidFill>
                  <a:srgbClr val="000000"/>
                </a:solidFill>
                <a:effectLst/>
                <a:latin typeface="Arial"/>
                <a:ea typeface="Arial"/>
                <a:cs typeface="Arial"/>
                <a:sym typeface="Arial"/>
              </a:rPr>
              <a:t> L, </a:t>
            </a:r>
            <a:r>
              <a:rPr lang="en-US" sz="1100" b="0" i="0" u="none" strike="noStrike" cap="none" dirty="0" err="1">
                <a:solidFill>
                  <a:srgbClr val="000000"/>
                </a:solidFill>
                <a:effectLst/>
                <a:latin typeface="Arial"/>
                <a:ea typeface="Arial"/>
                <a:cs typeface="Arial"/>
                <a:sym typeface="Arial"/>
              </a:rPr>
              <a:t>Swamidass</a:t>
            </a:r>
            <a:r>
              <a:rPr lang="en-US" sz="1100" b="0" i="0" u="none" strike="noStrike" cap="none" dirty="0">
                <a:solidFill>
                  <a:srgbClr val="000000"/>
                </a:solidFill>
                <a:effectLst/>
                <a:latin typeface="Arial"/>
                <a:ea typeface="Arial"/>
                <a:cs typeface="Arial"/>
                <a:sym typeface="Arial"/>
              </a:rPr>
              <a:t> SJ, </a:t>
            </a:r>
            <a:r>
              <a:rPr lang="en-US" sz="1100" b="0" i="0" u="none" strike="noStrike" cap="none" dirty="0" err="1">
                <a:solidFill>
                  <a:srgbClr val="000000"/>
                </a:solidFill>
                <a:effectLst/>
                <a:latin typeface="Arial"/>
                <a:ea typeface="Arial"/>
                <a:cs typeface="Arial"/>
                <a:sym typeface="Arial"/>
              </a:rPr>
              <a:t>Saigo</a:t>
            </a:r>
            <a:r>
              <a:rPr lang="en-US" sz="1100" b="0" i="0" u="none" strike="noStrike" cap="none" dirty="0">
                <a:solidFill>
                  <a:srgbClr val="000000"/>
                </a:solidFill>
                <a:effectLst/>
                <a:latin typeface="Arial"/>
                <a:ea typeface="Arial"/>
                <a:cs typeface="Arial"/>
                <a:sym typeface="Arial"/>
              </a:rPr>
              <a:t> H, </a:t>
            </a:r>
            <a:r>
              <a:rPr lang="en-US" sz="1100" b="0" i="0" u="none" strike="noStrike" cap="none" dirty="0" err="1">
                <a:solidFill>
                  <a:srgbClr val="000000"/>
                </a:solidFill>
                <a:effectLst/>
                <a:latin typeface="Arial"/>
                <a:ea typeface="Arial"/>
                <a:cs typeface="Arial"/>
                <a:sym typeface="Arial"/>
              </a:rPr>
              <a:t>Baldi</a:t>
            </a:r>
            <a:r>
              <a:rPr lang="en-US" sz="1100" b="0" i="0" u="none" strike="noStrike" cap="none" dirty="0">
                <a:solidFill>
                  <a:srgbClr val="000000"/>
                </a:solidFill>
                <a:effectLst/>
                <a:latin typeface="Arial"/>
                <a:ea typeface="Arial"/>
                <a:cs typeface="Arial"/>
                <a:sym typeface="Arial"/>
              </a:rPr>
              <a:t> P: Graph kernels for chemical informatics. Neural Networks. 2005, 18 (8): 1093-1110. </a:t>
            </a:r>
            <a:r>
              <a:rPr lang="en-US" sz="1100" b="0" i="0" u="sng" strike="noStrike" cap="none" dirty="0">
                <a:solidFill>
                  <a:srgbClr val="000000"/>
                </a:solidFill>
                <a:effectLst/>
                <a:latin typeface="Arial"/>
                <a:ea typeface="Arial"/>
                <a:cs typeface="Arial"/>
                <a:sym typeface="Arial"/>
                <a:hlinkClick r:id="rId4"/>
              </a:rPr>
              <a:t>doi/10.1016/j.neunet.2005.07.009</a:t>
            </a:r>
            <a:endParaRPr lang="en-US" dirty="0"/>
          </a:p>
        </p:txBody>
      </p:sp>
    </p:spTree>
    <p:extLst>
      <p:ext uri="{BB962C8B-B14F-4D97-AF65-F5344CB8AC3E}">
        <p14:creationId xmlns:p14="http://schemas.microsoft.com/office/powerpoint/2010/main" val="3029452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In 2005 the EPA initiated a long-range vision for toxicity testing.  In 2014 the NIH held its Tox21 Data Challenge providing a data set of 12,060 compounds and the results of 12 well defined analytical tests that indicate human toxicity in one or several metabolic pathways.  In 2016 Johannes Keppler University in Linz, Austria made the data set available for machine learning projects.</a:t>
            </a:r>
          </a:p>
        </p:txBody>
      </p:sp>
    </p:spTree>
    <p:extLst>
      <p:ext uri="{BB962C8B-B14F-4D97-AF65-F5344CB8AC3E}">
        <p14:creationId xmlns:p14="http://schemas.microsoft.com/office/powerpoint/2010/main" val="1708900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60166f7374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60166f737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42000" y="1472625"/>
            <a:ext cx="7260000" cy="17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6000"/>
              <a:buNone/>
              <a:defRPr sz="3600">
                <a:solidFill>
                  <a:schemeClr val="accent2"/>
                </a:solidFill>
              </a:defRPr>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a:endParaRPr/>
          </a:p>
        </p:txBody>
      </p:sp>
      <p:sp>
        <p:nvSpPr>
          <p:cNvPr id="10" name="Google Shape;10;p2"/>
          <p:cNvSpPr txBox="1">
            <a:spLocks noGrp="1"/>
          </p:cNvSpPr>
          <p:nvPr>
            <p:ph type="subTitle" idx="1"/>
          </p:nvPr>
        </p:nvSpPr>
        <p:spPr>
          <a:xfrm>
            <a:off x="2870100" y="2977800"/>
            <a:ext cx="3403800" cy="717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TEXT 1">
  <p:cSld name="CUSTOM_15">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4"/>
          <p:cNvSpPr txBox="1">
            <a:spLocks noGrp="1"/>
          </p:cNvSpPr>
          <p:nvPr>
            <p:ph type="ctrTitle"/>
          </p:nvPr>
        </p:nvSpPr>
        <p:spPr>
          <a:xfrm>
            <a:off x="831200" y="376498"/>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7" name="Google Shape;27;p4"/>
          <p:cNvSpPr txBox="1">
            <a:spLocks noGrp="1"/>
          </p:cNvSpPr>
          <p:nvPr>
            <p:ph type="subTitle" idx="1"/>
          </p:nvPr>
        </p:nvSpPr>
        <p:spPr>
          <a:xfrm>
            <a:off x="831200" y="2314225"/>
            <a:ext cx="4224900" cy="123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DESIGN 1">
  <p:cSld name="CUSTOM_6_1_1">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PICTURE">
  <p:cSld name="CUSTOM_20">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8"/>
          <p:cNvSpPr txBox="1">
            <a:spLocks noGrp="1"/>
          </p:cNvSpPr>
          <p:nvPr>
            <p:ph type="ctrTitle"/>
          </p:nvPr>
        </p:nvSpPr>
        <p:spPr>
          <a:xfrm>
            <a:off x="2770450" y="2001750"/>
            <a:ext cx="3603300" cy="114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600"/>
              <a:buNone/>
              <a:defRPr sz="3600">
                <a:solidFill>
                  <a:schemeClr val="accent2"/>
                </a:solidFill>
              </a:defRPr>
            </a:lvl1pPr>
            <a:lvl2pPr lvl="1" algn="ctr" rtl="0">
              <a:spcBef>
                <a:spcPts val="0"/>
              </a:spcBef>
              <a:spcAft>
                <a:spcPts val="0"/>
              </a:spcAft>
              <a:buClr>
                <a:srgbClr val="D9D9D9"/>
              </a:buClr>
              <a:buSzPts val="3600"/>
              <a:buNone/>
              <a:defRPr sz="3600">
                <a:solidFill>
                  <a:srgbClr val="D9D9D9"/>
                </a:solidFill>
              </a:defRPr>
            </a:lvl2pPr>
            <a:lvl3pPr lvl="2" algn="ctr" rtl="0">
              <a:spcBef>
                <a:spcPts val="0"/>
              </a:spcBef>
              <a:spcAft>
                <a:spcPts val="0"/>
              </a:spcAft>
              <a:buClr>
                <a:srgbClr val="D9D9D9"/>
              </a:buClr>
              <a:buSzPts val="3600"/>
              <a:buNone/>
              <a:defRPr sz="3600">
                <a:solidFill>
                  <a:srgbClr val="D9D9D9"/>
                </a:solidFill>
              </a:defRPr>
            </a:lvl3pPr>
            <a:lvl4pPr lvl="3" algn="ctr" rtl="0">
              <a:spcBef>
                <a:spcPts val="0"/>
              </a:spcBef>
              <a:spcAft>
                <a:spcPts val="0"/>
              </a:spcAft>
              <a:buClr>
                <a:srgbClr val="D9D9D9"/>
              </a:buClr>
              <a:buSzPts val="3600"/>
              <a:buNone/>
              <a:defRPr sz="3600">
                <a:solidFill>
                  <a:srgbClr val="D9D9D9"/>
                </a:solidFill>
              </a:defRPr>
            </a:lvl4pPr>
            <a:lvl5pPr lvl="4" algn="ctr" rtl="0">
              <a:spcBef>
                <a:spcPts val="0"/>
              </a:spcBef>
              <a:spcAft>
                <a:spcPts val="0"/>
              </a:spcAft>
              <a:buClr>
                <a:srgbClr val="D9D9D9"/>
              </a:buClr>
              <a:buSzPts val="3600"/>
              <a:buNone/>
              <a:defRPr sz="3600">
                <a:solidFill>
                  <a:srgbClr val="D9D9D9"/>
                </a:solidFill>
              </a:defRPr>
            </a:lvl5pPr>
            <a:lvl6pPr lvl="5" algn="ctr" rtl="0">
              <a:spcBef>
                <a:spcPts val="0"/>
              </a:spcBef>
              <a:spcAft>
                <a:spcPts val="0"/>
              </a:spcAft>
              <a:buClr>
                <a:srgbClr val="D9D9D9"/>
              </a:buClr>
              <a:buSzPts val="3600"/>
              <a:buNone/>
              <a:defRPr sz="3600">
                <a:solidFill>
                  <a:srgbClr val="D9D9D9"/>
                </a:solidFill>
              </a:defRPr>
            </a:lvl6pPr>
            <a:lvl7pPr lvl="6" algn="ctr" rtl="0">
              <a:spcBef>
                <a:spcPts val="0"/>
              </a:spcBef>
              <a:spcAft>
                <a:spcPts val="0"/>
              </a:spcAft>
              <a:buClr>
                <a:srgbClr val="D9D9D9"/>
              </a:buClr>
              <a:buSzPts val="3600"/>
              <a:buNone/>
              <a:defRPr sz="3600">
                <a:solidFill>
                  <a:srgbClr val="D9D9D9"/>
                </a:solidFill>
              </a:defRPr>
            </a:lvl7pPr>
            <a:lvl8pPr lvl="7" algn="ctr" rtl="0">
              <a:spcBef>
                <a:spcPts val="0"/>
              </a:spcBef>
              <a:spcAft>
                <a:spcPts val="0"/>
              </a:spcAft>
              <a:buClr>
                <a:srgbClr val="D9D9D9"/>
              </a:buClr>
              <a:buSzPts val="3600"/>
              <a:buNone/>
              <a:defRPr sz="3600">
                <a:solidFill>
                  <a:srgbClr val="D9D9D9"/>
                </a:solidFill>
              </a:defRPr>
            </a:lvl8pPr>
            <a:lvl9pPr lvl="8" algn="ctr" rtl="0">
              <a:spcBef>
                <a:spcPts val="0"/>
              </a:spcBef>
              <a:spcAft>
                <a:spcPts val="0"/>
              </a:spcAft>
              <a:buClr>
                <a:srgbClr val="D9D9D9"/>
              </a:buClr>
              <a:buSzPts val="3600"/>
              <a:buNone/>
              <a:defRPr sz="3600">
                <a:solidFill>
                  <a:srgbClr val="D9D9D9"/>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3">
  <p:cSld name="CUSTOM_24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14"/>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S">
  <p:cSld name="CUSTOM_27">
    <p:bg>
      <p:bgPr>
        <a:blipFill>
          <a:blip r:embed="rId2">
            <a:alphaModFix/>
          </a:blip>
          <a:stretch>
            <a:fillRect/>
          </a:stretch>
        </a:blipFill>
        <a:effectLst/>
      </p:bgPr>
    </p:bg>
    <p:spTree>
      <p:nvGrpSpPr>
        <p:cNvPr id="1" name="Shape 92"/>
        <p:cNvGrpSpPr/>
        <p:nvPr/>
      </p:nvGrpSpPr>
      <p:grpSpPr>
        <a:xfrm>
          <a:off x="0" y="0"/>
          <a:ext cx="0" cy="0"/>
          <a:chOff x="0" y="0"/>
          <a:chExt cx="0" cy="0"/>
        </a:xfrm>
      </p:grpSpPr>
      <p:sp>
        <p:nvSpPr>
          <p:cNvPr id="93" name="Google Shape;93;p17"/>
          <p:cNvSpPr txBox="1">
            <a:spLocks noGrp="1"/>
          </p:cNvSpPr>
          <p:nvPr>
            <p:ph type="ctrTitle"/>
          </p:nvPr>
        </p:nvSpPr>
        <p:spPr>
          <a:xfrm>
            <a:off x="2162190" y="1772131"/>
            <a:ext cx="2018700" cy="719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sz="3000">
                <a:solidFill>
                  <a:schemeClr val="accent2"/>
                </a:solidFill>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94" name="Google Shape;94;p17"/>
          <p:cNvSpPr txBox="1">
            <a:spLocks noGrp="1"/>
          </p:cNvSpPr>
          <p:nvPr>
            <p:ph type="subTitle" idx="1"/>
          </p:nvPr>
        </p:nvSpPr>
        <p:spPr>
          <a:xfrm>
            <a:off x="4405590" y="2205762"/>
            <a:ext cx="2588400" cy="130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
        <p:nvSpPr>
          <p:cNvPr id="95" name="Google Shape;95;p17"/>
          <p:cNvSpPr txBox="1"/>
          <p:nvPr/>
        </p:nvSpPr>
        <p:spPr>
          <a:xfrm>
            <a:off x="4405590" y="4698123"/>
            <a:ext cx="3005026" cy="445377"/>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300"/>
              </a:spcBef>
              <a:spcAft>
                <a:spcPts val="0"/>
              </a:spcAft>
              <a:buNone/>
            </a:pPr>
            <a:r>
              <a:rPr lang="en" sz="700" dirty="0">
                <a:solidFill>
                  <a:schemeClr val="dk1"/>
                </a:solidFill>
                <a:latin typeface="Muli Regular"/>
                <a:ea typeface="Muli Regular"/>
                <a:cs typeface="Muli Regular"/>
                <a:sym typeface="Muli Regular"/>
              </a:rPr>
              <a:t>CREDITS: This presentation template was created by </a:t>
            </a:r>
            <a:r>
              <a:rPr lang="en" sz="700" b="1" dirty="0">
                <a:solidFill>
                  <a:schemeClr val="dk1"/>
                </a:solidFill>
                <a:uFill>
                  <a:noFill/>
                </a:uFill>
                <a:latin typeface="Muli"/>
                <a:ea typeface="Muli"/>
                <a:cs typeface="Muli"/>
                <a:sym typeface="Muli"/>
                <a:hlinkClick r:id="rId3"/>
              </a:rPr>
              <a:t>Slidesgo</a:t>
            </a:r>
            <a:r>
              <a:rPr lang="en" sz="700" dirty="0">
                <a:solidFill>
                  <a:schemeClr val="dk1"/>
                </a:solidFill>
                <a:latin typeface="Muli Regular"/>
                <a:ea typeface="Muli Regular"/>
                <a:cs typeface="Muli Regular"/>
                <a:sym typeface="Muli Regular"/>
              </a:rPr>
              <a:t>, including icons by </a:t>
            </a:r>
            <a:r>
              <a:rPr lang="en" sz="700" b="1" dirty="0">
                <a:solidFill>
                  <a:schemeClr val="dk1"/>
                </a:solidFill>
                <a:uFill>
                  <a:noFill/>
                </a:uFill>
                <a:latin typeface="Muli"/>
                <a:ea typeface="Muli"/>
                <a:cs typeface="Muli"/>
                <a:sym typeface="Muli"/>
                <a:hlinkClick r:id="rId4"/>
              </a:rPr>
              <a:t>Flaticon</a:t>
            </a:r>
            <a:r>
              <a:rPr lang="en" sz="700" dirty="0">
                <a:solidFill>
                  <a:schemeClr val="dk1"/>
                </a:solidFill>
                <a:latin typeface="Muli Regular"/>
                <a:ea typeface="Muli Regular"/>
                <a:cs typeface="Muli Regular"/>
                <a:sym typeface="Muli Regular"/>
              </a:rPr>
              <a:t>, and infographics &amp; images by </a:t>
            </a:r>
            <a:r>
              <a:rPr lang="en" sz="700" b="1" dirty="0">
                <a:solidFill>
                  <a:schemeClr val="dk1"/>
                </a:solidFill>
                <a:uFill>
                  <a:noFill/>
                </a:uFill>
                <a:latin typeface="Muli"/>
                <a:ea typeface="Muli"/>
                <a:cs typeface="Muli"/>
                <a:sym typeface="Muli"/>
                <a:hlinkClick r:id="rId5"/>
              </a:rPr>
              <a:t>Freepik</a:t>
            </a:r>
            <a:r>
              <a:rPr lang="en" sz="700" dirty="0">
                <a:solidFill>
                  <a:schemeClr val="dk1"/>
                </a:solidFill>
                <a:latin typeface="Muli Regular"/>
                <a:ea typeface="Muli Regular"/>
                <a:cs typeface="Muli Regular"/>
                <a:sym typeface="Muli Regular"/>
              </a:rPr>
              <a:t>. </a:t>
            </a:r>
            <a:endParaRPr sz="700" dirty="0">
              <a:solidFill>
                <a:schemeClr val="dk1"/>
              </a:solidFill>
              <a:latin typeface="Muli Regular"/>
              <a:ea typeface="Muli Regular"/>
              <a:cs typeface="Muli Regular"/>
              <a:sym typeface="Muli Regular"/>
            </a:endParaRPr>
          </a:p>
          <a:p>
            <a:pPr marL="0" lvl="0" indent="0" algn="l" rtl="0">
              <a:spcBef>
                <a:spcPts val="0"/>
              </a:spcBef>
              <a:spcAft>
                <a:spcPts val="0"/>
              </a:spcAft>
              <a:buNone/>
            </a:pPr>
            <a:endParaRPr sz="700" dirty="0">
              <a:solidFill>
                <a:schemeClr val="dk1"/>
              </a:solidFill>
              <a:latin typeface="Muli Regular"/>
              <a:ea typeface="Muli Regular"/>
              <a:cs typeface="Muli Regular"/>
              <a:sym typeface="Muli Regular"/>
            </a:endParaRPr>
          </a:p>
        </p:txBody>
      </p:sp>
    </p:spTree>
  </p:cSld>
  <p:clrMapOvr>
    <a:masterClrMapping/>
  </p:clrMapOvr>
  <p:extLst>
    <p:ext uri="{DCECCB84-F9BA-43D5-87BE-67443E8EF086}">
      <p15:sldGuideLst xmlns:p15="http://schemas.microsoft.com/office/powerpoint/2012/main">
        <p15:guide id="1" pos="2880">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28">
    <p:bg>
      <p:bgPr>
        <a:blipFill>
          <a:blip r:embed="rId2">
            <a:alphaModFix/>
          </a:blip>
          <a:stretch>
            <a:fillRect/>
          </a:stretch>
        </a:blipFill>
        <a:effectLst/>
      </p:bgPr>
    </p:bg>
    <p:spTree>
      <p:nvGrpSpPr>
        <p:cNvPr id="1" name="Shape 9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CUSTOM_29">
    <p:bg>
      <p:bgPr>
        <a:blipFill>
          <a:blip r:embed="rId2">
            <a:alphaModFix/>
          </a:blip>
          <a:stretch>
            <a:fillRect/>
          </a:stretch>
        </a:blipFill>
        <a:effectLst/>
      </p:bgPr>
    </p:bg>
    <p:spTree>
      <p:nvGrpSpPr>
        <p:cNvPr id="1" name="Shape 10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3">
  <p:cSld name="CUSTOM_30">
    <p:bg>
      <p:bgPr>
        <a:blipFill>
          <a:blip r:embed="rId2">
            <a:alphaModFix/>
          </a:blip>
          <a:stretch>
            <a:fillRect/>
          </a:stretch>
        </a:blipFill>
        <a:effectLst/>
      </p:bgPr>
    </p:bg>
    <p:spTree>
      <p:nvGrpSpPr>
        <p:cNvPr id="1" name="Shape 10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Raleway"/>
              <a:buNone/>
              <a:defRPr sz="2800" b="1">
                <a:solidFill>
                  <a:schemeClr val="dk1"/>
                </a:solidFill>
                <a:latin typeface="Raleway"/>
                <a:ea typeface="Raleway"/>
                <a:cs typeface="Raleway"/>
                <a:sym typeface="Raleway"/>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1pPr>
            <a:lvl2pPr marL="914400" lvl="1"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2pPr>
            <a:lvl3pPr marL="1371600" lvl="2"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3pPr>
            <a:lvl4pPr marL="1828800" lvl="3"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4pPr>
            <a:lvl5pPr marL="2286000" lvl="4"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5pPr>
            <a:lvl6pPr marL="2743200" lvl="5"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6pPr>
            <a:lvl7pPr marL="3200400" lvl="6"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7pPr>
            <a:lvl8pPr marL="3657600" lvl="7"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8pPr>
            <a:lvl9pPr marL="4114800" lvl="8" indent="-304800" rtl="0">
              <a:lnSpc>
                <a:spcPct val="115000"/>
              </a:lnSpc>
              <a:spcBef>
                <a:spcPts val="1600"/>
              </a:spcBef>
              <a:spcAft>
                <a:spcPts val="1600"/>
              </a:spcAft>
              <a:buClr>
                <a:schemeClr val="dk1"/>
              </a:buClr>
              <a:buSzPts val="1200"/>
              <a:buFont typeface="Muli Regular"/>
              <a:buChar char="■"/>
              <a:defRPr sz="1200">
                <a:solidFill>
                  <a:schemeClr val="dk1"/>
                </a:solidFill>
                <a:latin typeface="Muli Regular"/>
                <a:ea typeface="Muli Regular"/>
                <a:cs typeface="Muli Regular"/>
                <a:sym typeface="Muli Regula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4" r:id="rId4"/>
    <p:sldLayoutId id="2147483660" r:id="rId5"/>
    <p:sldLayoutId id="2147483663" r:id="rId6"/>
    <p:sldLayoutId id="2147483665" r:id="rId7"/>
    <p:sldLayoutId id="2147483666" r:id="rId8"/>
    <p:sldLayoutId id="214748366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54">
          <p15:clr>
            <a:srgbClr val="EA4335"/>
          </p15:clr>
        </p15:guide>
        <p15:guide id="3" pos="5306">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diagramLayout" Target="../diagrams/layout5.xml"/><Relationship Id="rId7" Type="http://schemas.openxmlformats.org/officeDocument/2006/relationships/image" Target="../media/image35.png"/><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10" Type="http://schemas.openxmlformats.org/officeDocument/2006/relationships/image" Target="../media/image25.svg"/><Relationship Id="rId4" Type="http://schemas.openxmlformats.org/officeDocument/2006/relationships/diagramQuickStyle" Target="../diagrams/quickStyle5.xml"/><Relationship Id="rId9"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Layout" Target="../diagrams/layout2.xml"/><Relationship Id="rId7" Type="http://schemas.openxmlformats.org/officeDocument/2006/relationships/image" Target="../media/image12.png"/><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diagramLayout" Target="../diagrams/layout3.xml"/><Relationship Id="rId7" Type="http://schemas.openxmlformats.org/officeDocument/2006/relationships/image" Target="../media/image11.png"/><Relationship Id="rId12" Type="http://schemas.openxmlformats.org/officeDocument/2006/relationships/image" Target="../media/image19.png"/><Relationship Id="rId2" Type="http://schemas.openxmlformats.org/officeDocument/2006/relationships/diagramData" Target="../diagrams/data3.xml"/><Relationship Id="rId16" Type="http://schemas.openxmlformats.org/officeDocument/2006/relationships/image" Target="../media/image23.png"/><Relationship Id="rId1" Type="http://schemas.openxmlformats.org/officeDocument/2006/relationships/slideLayout" Target="../slideLayouts/slideLayout3.xml"/><Relationship Id="rId6" Type="http://schemas.microsoft.com/office/2007/relationships/diagramDrawing" Target="../diagrams/drawing3.xml"/><Relationship Id="rId11" Type="http://schemas.openxmlformats.org/officeDocument/2006/relationships/image" Target="../media/image18.png"/><Relationship Id="rId5" Type="http://schemas.openxmlformats.org/officeDocument/2006/relationships/diagramColors" Target="../diagrams/colors3.xml"/><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diagramQuickStyle" Target="../diagrams/quickStyle3.xml"/><Relationship Id="rId9" Type="http://schemas.openxmlformats.org/officeDocument/2006/relationships/image" Target="../media/image16.png"/><Relationship Id="rId1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diagramLayout" Target="../diagrams/layout4.xml"/><Relationship Id="rId7" Type="http://schemas.openxmlformats.org/officeDocument/2006/relationships/image" Target="../media/image24.png"/><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6.xml"/><Relationship Id="rId7" Type="http://schemas.openxmlformats.org/officeDocument/2006/relationships/image" Target="../media/image2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7.png"/><Relationship Id="rId5" Type="http://schemas.openxmlformats.org/officeDocument/2006/relationships/hyperlink" Target="https://www.linkedin.com/in/seandavern/" TargetMode="External"/><Relationship Id="rId4" Type="http://schemas.openxmlformats.org/officeDocument/2006/relationships/notesSlide" Target="../notesSlides/notesSlide4.xml"/><Relationship Id="rId9"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5"/>
          <p:cNvSpPr txBox="1">
            <a:spLocks noGrp="1"/>
          </p:cNvSpPr>
          <p:nvPr>
            <p:ph type="subTitle" idx="1"/>
          </p:nvPr>
        </p:nvSpPr>
        <p:spPr>
          <a:xfrm>
            <a:off x="2870100" y="2979611"/>
            <a:ext cx="3403800" cy="71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By Sean Davern</a:t>
            </a:r>
            <a:endParaRPr dirty="0">
              <a:solidFill>
                <a:schemeClr val="dk1"/>
              </a:solidFill>
            </a:endParaRPr>
          </a:p>
        </p:txBody>
      </p:sp>
      <p:sp>
        <p:nvSpPr>
          <p:cNvPr id="112" name="Google Shape;112;p25"/>
          <p:cNvSpPr txBox="1">
            <a:spLocks noGrp="1"/>
          </p:cNvSpPr>
          <p:nvPr>
            <p:ph type="ctrTitle"/>
          </p:nvPr>
        </p:nvSpPr>
        <p:spPr>
          <a:xfrm>
            <a:off x="942000" y="1474436"/>
            <a:ext cx="7260000" cy="17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Predicting Toxicity</a:t>
            </a:r>
            <a:br>
              <a:rPr lang="en-US" dirty="0"/>
            </a:br>
            <a:r>
              <a:rPr lang="en-US" dirty="0"/>
              <a:t>With Deep Learning</a:t>
            </a:r>
            <a:endParaRPr dirty="0"/>
          </a:p>
        </p:txBody>
      </p:sp>
      <p:sp>
        <p:nvSpPr>
          <p:cNvPr id="113" name="Google Shape;113;p25"/>
          <p:cNvSpPr/>
          <p:nvPr/>
        </p:nvSpPr>
        <p:spPr>
          <a:xfrm>
            <a:off x="2275450" y="1747712"/>
            <a:ext cx="458900" cy="1782299"/>
          </a:xfrm>
          <a:custGeom>
            <a:avLst/>
            <a:gdLst/>
            <a:ahLst/>
            <a:cxnLst/>
            <a:rect l="l" t="t" r="r" b="b"/>
            <a:pathLst>
              <a:path w="18356" h="47165" extrusionOk="0">
                <a:moveTo>
                  <a:pt x="17846" y="0"/>
                </a:moveTo>
                <a:lnTo>
                  <a:pt x="0" y="0"/>
                </a:lnTo>
                <a:lnTo>
                  <a:pt x="0" y="47165"/>
                </a:lnTo>
                <a:lnTo>
                  <a:pt x="18356" y="47165"/>
                </a:lnTo>
              </a:path>
            </a:pathLst>
          </a:custGeom>
          <a:noFill/>
          <a:ln w="9525" cap="flat" cmpd="sng">
            <a:solidFill>
              <a:schemeClr val="dk1"/>
            </a:solidFill>
            <a:prstDash val="solid"/>
            <a:round/>
            <a:headEnd type="none" w="med" len="med"/>
            <a:tailEnd type="none" w="med" len="med"/>
          </a:ln>
        </p:spPr>
      </p:sp>
      <p:sp>
        <p:nvSpPr>
          <p:cNvPr id="114" name="Google Shape;114;p25"/>
          <p:cNvSpPr/>
          <p:nvPr/>
        </p:nvSpPr>
        <p:spPr>
          <a:xfrm flipH="1">
            <a:off x="6437360" y="1747712"/>
            <a:ext cx="458900" cy="1782300"/>
          </a:xfrm>
          <a:custGeom>
            <a:avLst/>
            <a:gdLst/>
            <a:ahLst/>
            <a:cxnLst/>
            <a:rect l="l" t="t" r="r" b="b"/>
            <a:pathLst>
              <a:path w="18356" h="47165" extrusionOk="0">
                <a:moveTo>
                  <a:pt x="17846" y="0"/>
                </a:moveTo>
                <a:lnTo>
                  <a:pt x="0" y="0"/>
                </a:lnTo>
                <a:lnTo>
                  <a:pt x="0" y="47165"/>
                </a:lnTo>
                <a:lnTo>
                  <a:pt x="18356" y="47165"/>
                </a:lnTo>
              </a:path>
            </a:pathLst>
          </a:custGeom>
          <a:noFill/>
          <a:ln w="9525" cap="flat" cmpd="sng">
            <a:solidFill>
              <a:schemeClr val="dk1"/>
            </a:solidFill>
            <a:prstDash val="solid"/>
            <a:round/>
            <a:headEnd type="none" w="med" len="med"/>
            <a:tailEnd type="none" w="med" len="med"/>
          </a:ln>
        </p:spPr>
      </p:sp>
      <p:sp>
        <p:nvSpPr>
          <p:cNvPr id="115" name="Google Shape;115;p25"/>
          <p:cNvSpPr/>
          <p:nvPr/>
        </p:nvSpPr>
        <p:spPr>
          <a:xfrm>
            <a:off x="9487625" y="4364825"/>
            <a:ext cx="315600" cy="31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5"/>
          <p:cNvSpPr/>
          <p:nvPr/>
        </p:nvSpPr>
        <p:spPr>
          <a:xfrm>
            <a:off x="9691025" y="4364825"/>
            <a:ext cx="315600" cy="315600"/>
          </a:xfrm>
          <a:prstGeom prst="ellipse">
            <a:avLst/>
          </a:prstGeom>
          <a:solidFill>
            <a:srgbClr val="25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8"/>
          <p:cNvSpPr txBox="1">
            <a:spLocks noGrp="1"/>
          </p:cNvSpPr>
          <p:nvPr>
            <p:ph type="ctrTitle"/>
          </p:nvPr>
        </p:nvSpPr>
        <p:spPr>
          <a:xfrm>
            <a:off x="831200" y="376498"/>
            <a:ext cx="3867300" cy="5766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a:t>
            </a:r>
            <a:endParaRPr sz="2800" dirty="0"/>
          </a:p>
        </p:txBody>
      </p:sp>
      <p:sp>
        <p:nvSpPr>
          <p:cNvPr id="150" name="Google Shape;150;p28"/>
          <p:cNvSpPr txBox="1">
            <a:spLocks noGrp="1"/>
          </p:cNvSpPr>
          <p:nvPr>
            <p:ph type="subTitle" idx="1"/>
          </p:nvPr>
        </p:nvSpPr>
        <p:spPr>
          <a:xfrm>
            <a:off x="831200" y="1362359"/>
            <a:ext cx="5557644" cy="282797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pPr>
            <a:r>
              <a:rPr lang="en-US" dirty="0"/>
              <a:t>For 12,060 training + 647 test compounds:</a:t>
            </a:r>
          </a:p>
          <a:p>
            <a:pPr marL="0" lvl="0" indent="0" algn="l" rtl="0">
              <a:spcBef>
                <a:spcPts val="0"/>
              </a:spcBef>
              <a:spcAft>
                <a:spcPts val="0"/>
              </a:spcAft>
            </a:pPr>
            <a:r>
              <a:rPr lang="en-US" dirty="0"/>
              <a:t>Inputs (X)</a:t>
            </a:r>
          </a:p>
          <a:p>
            <a:pPr marL="628650" lvl="1" indent="-171450">
              <a:buFont typeface="Arial" panose="020B0604020202020204" pitchFamily="34" charset="0"/>
              <a:buChar char="•"/>
            </a:pPr>
            <a:r>
              <a:rPr lang="en-US" dirty="0"/>
              <a:t>801 physio chemical compound features</a:t>
            </a:r>
          </a:p>
          <a:p>
            <a:pPr marL="628650" lvl="1" indent="-171450">
              <a:buFont typeface="Arial" panose="020B0604020202020204" pitchFamily="34" charset="0"/>
              <a:buChar char="•"/>
            </a:pPr>
            <a:r>
              <a:rPr lang="en-US" dirty="0"/>
              <a:t>2 stereo spatial fingerprint encodings → 272,000 features</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lvl="0" indent="0" algn="l" rtl="0">
              <a:spcBef>
                <a:spcPts val="0"/>
              </a:spcBef>
              <a:spcAft>
                <a:spcPts val="0"/>
              </a:spcAft>
            </a:pPr>
            <a:endParaRPr lang="en-US" dirty="0"/>
          </a:p>
          <a:p>
            <a:pPr marL="0" lvl="0" indent="0" algn="l" rtl="0">
              <a:spcBef>
                <a:spcPts val="0"/>
              </a:spcBef>
              <a:spcAft>
                <a:spcPts val="0"/>
              </a:spcAft>
            </a:pPr>
            <a:r>
              <a:rPr lang="en-US" dirty="0"/>
              <a:t>Targets (Y)</a:t>
            </a:r>
          </a:p>
          <a:p>
            <a:pPr marL="628650" lvl="1" indent="-171450">
              <a:buFont typeface="Arial" panose="020B0604020202020204" pitchFamily="34" charset="0"/>
              <a:buChar char="•"/>
            </a:pPr>
            <a:r>
              <a:rPr lang="en-US" dirty="0"/>
              <a:t>12 binary indicators of toxicity against a specific test method</a:t>
            </a:r>
            <a:endParaRPr dirty="0"/>
          </a:p>
        </p:txBody>
      </p:sp>
      <p:sp>
        <p:nvSpPr>
          <p:cNvPr id="151" name="Google Shape;151;p28"/>
          <p:cNvSpPr/>
          <p:nvPr/>
        </p:nvSpPr>
        <p:spPr>
          <a:xfrm flipH="1">
            <a:off x="917106" y="1038675"/>
            <a:ext cx="5557644" cy="238173"/>
          </a:xfrm>
          <a:custGeom>
            <a:avLst/>
            <a:gdLst/>
            <a:ahLst/>
            <a:cxnLst/>
            <a:rect l="l" t="t" r="r" b="b"/>
            <a:pathLst>
              <a:path w="69600" h="44105" extrusionOk="0">
                <a:moveTo>
                  <a:pt x="0" y="0"/>
                </a:moveTo>
                <a:lnTo>
                  <a:pt x="69600" y="0"/>
                </a:lnTo>
                <a:lnTo>
                  <a:pt x="69600" y="44105"/>
                </a:lnTo>
              </a:path>
            </a:pathLst>
          </a:custGeom>
          <a:noFill/>
          <a:ln w="9525" cap="flat" cmpd="sng">
            <a:solidFill>
              <a:schemeClr val="dk1"/>
            </a:solidFill>
            <a:prstDash val="solid"/>
            <a:round/>
            <a:headEnd type="none" w="med" len="med"/>
            <a:tailEnd type="none" w="med" len="med"/>
          </a:ln>
        </p:spPr>
      </p:sp>
      <p:sp>
        <p:nvSpPr>
          <p:cNvPr id="152" name="Google Shape;152;p28"/>
          <p:cNvSpPr/>
          <p:nvPr/>
        </p:nvSpPr>
        <p:spPr>
          <a:xfrm rot="10800000">
            <a:off x="917106" y="4552727"/>
            <a:ext cx="6809277" cy="214274"/>
          </a:xfrm>
          <a:custGeom>
            <a:avLst/>
            <a:gdLst/>
            <a:ahLst/>
            <a:cxnLst/>
            <a:rect l="l" t="t" r="r" b="b"/>
            <a:pathLst>
              <a:path w="69600" h="44105" extrusionOk="0">
                <a:moveTo>
                  <a:pt x="0" y="0"/>
                </a:moveTo>
                <a:lnTo>
                  <a:pt x="69600" y="0"/>
                </a:lnTo>
                <a:lnTo>
                  <a:pt x="69600" y="44105"/>
                </a:lnTo>
              </a:path>
            </a:pathLst>
          </a:custGeom>
          <a:noFill/>
          <a:ln w="9525" cap="flat" cmpd="sng">
            <a:solidFill>
              <a:schemeClr val="dk1"/>
            </a:solidFill>
            <a:prstDash val="solid"/>
            <a:round/>
            <a:headEnd type="none" w="med" len="med"/>
            <a:tailEnd type="none" w="med" len="med"/>
          </a:ln>
        </p:spPr>
      </p:sp>
      <p:cxnSp>
        <p:nvCxnSpPr>
          <p:cNvPr id="153" name="Google Shape;153;p28"/>
          <p:cNvCxnSpPr>
            <a:cxnSpLocks/>
          </p:cNvCxnSpPr>
          <p:nvPr/>
        </p:nvCxnSpPr>
        <p:spPr>
          <a:xfrm>
            <a:off x="7726424" y="2679591"/>
            <a:ext cx="0" cy="2087411"/>
          </a:xfrm>
          <a:prstGeom prst="straightConnector1">
            <a:avLst/>
          </a:prstGeom>
          <a:noFill/>
          <a:ln w="9525" cap="flat" cmpd="sng">
            <a:solidFill>
              <a:schemeClr val="dk2"/>
            </a:solidFill>
            <a:prstDash val="solid"/>
            <a:round/>
            <a:headEnd type="none" w="med" len="med"/>
            <a:tailEnd type="none" w="med" len="med"/>
          </a:ln>
        </p:spPr>
      </p:cxnSp>
      <p:pic>
        <p:nvPicPr>
          <p:cNvPr id="3" name="Picture 2">
            <a:extLst>
              <a:ext uri="{FF2B5EF4-FFF2-40B4-BE49-F238E27FC236}">
                <a16:creationId xmlns:a16="http://schemas.microsoft.com/office/drawing/2014/main" id="{B973BD9B-0AB4-6442-8046-7A38CC3FED83}"/>
              </a:ext>
            </a:extLst>
          </p:cNvPr>
          <p:cNvPicPr>
            <a:picLocks noChangeAspect="1"/>
          </p:cNvPicPr>
          <p:nvPr/>
        </p:nvPicPr>
        <p:blipFill>
          <a:blip r:embed="rId3"/>
          <a:stretch>
            <a:fillRect/>
          </a:stretch>
        </p:blipFill>
        <p:spPr>
          <a:xfrm>
            <a:off x="872254" y="2512544"/>
            <a:ext cx="5878402" cy="715490"/>
          </a:xfrm>
          <a:prstGeom prst="rect">
            <a:avLst/>
          </a:prstGeom>
        </p:spPr>
      </p:pic>
      <p:pic>
        <p:nvPicPr>
          <p:cNvPr id="4" name="Picture 3">
            <a:extLst>
              <a:ext uri="{FF2B5EF4-FFF2-40B4-BE49-F238E27FC236}">
                <a16:creationId xmlns:a16="http://schemas.microsoft.com/office/drawing/2014/main" id="{211C0B4E-C108-D643-8DB1-3B19A76F7F77}"/>
              </a:ext>
            </a:extLst>
          </p:cNvPr>
          <p:cNvPicPr>
            <a:picLocks noChangeAspect="1"/>
          </p:cNvPicPr>
          <p:nvPr/>
        </p:nvPicPr>
        <p:blipFill>
          <a:blip r:embed="rId4"/>
          <a:stretch>
            <a:fillRect/>
          </a:stretch>
        </p:blipFill>
        <p:spPr>
          <a:xfrm>
            <a:off x="910172" y="3861097"/>
            <a:ext cx="6493476" cy="560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F25D8-E126-4C48-AF3D-0FB718F19C24}"/>
              </a:ext>
            </a:extLst>
          </p:cNvPr>
          <p:cNvSpPr>
            <a:spLocks noGrp="1"/>
          </p:cNvSpPr>
          <p:nvPr>
            <p:ph type="ctrTitle"/>
          </p:nvPr>
        </p:nvSpPr>
        <p:spPr/>
        <p:txBody>
          <a:bodyPr/>
          <a:lstStyle/>
          <a:p>
            <a:r>
              <a:rPr lang="en-US" dirty="0"/>
              <a:t>Using Results</a:t>
            </a:r>
          </a:p>
        </p:txBody>
      </p:sp>
      <p:graphicFrame>
        <p:nvGraphicFramePr>
          <p:cNvPr id="3" name="Diagram 2">
            <a:extLst>
              <a:ext uri="{FF2B5EF4-FFF2-40B4-BE49-F238E27FC236}">
                <a16:creationId xmlns:a16="http://schemas.microsoft.com/office/drawing/2014/main" id="{D9C0A87C-AE6E-A544-8BFC-8A8A33F3E3DF}"/>
              </a:ext>
            </a:extLst>
          </p:cNvPr>
          <p:cNvGraphicFramePr/>
          <p:nvPr/>
        </p:nvGraphicFramePr>
        <p:xfrm>
          <a:off x="1524000" y="539751"/>
          <a:ext cx="6096000" cy="14664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4" name="Graphic 13">
            <a:extLst>
              <a:ext uri="{FF2B5EF4-FFF2-40B4-BE49-F238E27FC236}">
                <a16:creationId xmlns:a16="http://schemas.microsoft.com/office/drawing/2014/main" id="{A0A1CD63-D491-3442-AF42-4819BCE784E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98366" y="1936383"/>
            <a:ext cx="4021969" cy="2773042"/>
          </a:xfrm>
          <a:prstGeom prst="rect">
            <a:avLst/>
          </a:prstGeom>
        </p:spPr>
      </p:pic>
      <p:pic>
        <p:nvPicPr>
          <p:cNvPr id="18" name="Graphic 17">
            <a:extLst>
              <a:ext uri="{FF2B5EF4-FFF2-40B4-BE49-F238E27FC236}">
                <a16:creationId xmlns:a16="http://schemas.microsoft.com/office/drawing/2014/main" id="{0B4FCFD8-8E78-D24B-A067-400DCC064A6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3665" y="1816031"/>
            <a:ext cx="3583304" cy="2893394"/>
          </a:xfrm>
          <a:prstGeom prst="rect">
            <a:avLst/>
          </a:prstGeom>
        </p:spPr>
      </p:pic>
    </p:spTree>
    <p:extLst>
      <p:ext uri="{BB962C8B-B14F-4D97-AF65-F5344CB8AC3E}">
        <p14:creationId xmlns:p14="http://schemas.microsoft.com/office/powerpoint/2010/main" val="3564819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FB24-DAA2-2A48-8CE3-AE996EB5C0C2}"/>
              </a:ext>
            </a:extLst>
          </p:cNvPr>
          <p:cNvSpPr>
            <a:spLocks noGrp="1"/>
          </p:cNvSpPr>
          <p:nvPr>
            <p:ph type="ctrTitle"/>
          </p:nvPr>
        </p:nvSpPr>
        <p:spPr>
          <a:xfrm>
            <a:off x="903060" y="148467"/>
            <a:ext cx="7337877" cy="641100"/>
          </a:xfrm>
        </p:spPr>
        <p:txBody>
          <a:bodyPr/>
          <a:lstStyle/>
          <a:p>
            <a:r>
              <a:rPr lang="en-US" dirty="0"/>
              <a:t>30% of Drugs Fail Clinical Trials due to Toxicity </a:t>
            </a:r>
          </a:p>
        </p:txBody>
      </p:sp>
      <p:pic>
        <p:nvPicPr>
          <p:cNvPr id="3" name="Picture 2">
            <a:extLst>
              <a:ext uri="{FF2B5EF4-FFF2-40B4-BE49-F238E27FC236}">
                <a16:creationId xmlns:a16="http://schemas.microsoft.com/office/drawing/2014/main" id="{16A6029B-A5A7-8A44-BBEC-7CD527CB3759}"/>
              </a:ext>
            </a:extLst>
          </p:cNvPr>
          <p:cNvPicPr>
            <a:picLocks noChangeAspect="1"/>
          </p:cNvPicPr>
          <p:nvPr/>
        </p:nvPicPr>
        <p:blipFill>
          <a:blip r:embed="rId3"/>
          <a:stretch>
            <a:fillRect/>
          </a:stretch>
        </p:blipFill>
        <p:spPr>
          <a:xfrm>
            <a:off x="555172" y="1033133"/>
            <a:ext cx="2900958" cy="2420360"/>
          </a:xfrm>
          <a:prstGeom prst="rect">
            <a:avLst/>
          </a:prstGeom>
        </p:spPr>
      </p:pic>
      <p:sp>
        <p:nvSpPr>
          <p:cNvPr id="5" name="TextBox 4">
            <a:extLst>
              <a:ext uri="{FF2B5EF4-FFF2-40B4-BE49-F238E27FC236}">
                <a16:creationId xmlns:a16="http://schemas.microsoft.com/office/drawing/2014/main" id="{94430937-4A1C-D64F-A780-A6E8E6DC1810}"/>
              </a:ext>
            </a:extLst>
          </p:cNvPr>
          <p:cNvSpPr txBox="1"/>
          <p:nvPr/>
        </p:nvSpPr>
        <p:spPr>
          <a:xfrm>
            <a:off x="2763776" y="4887311"/>
            <a:ext cx="3616443" cy="215444"/>
          </a:xfrm>
          <a:prstGeom prst="rect">
            <a:avLst/>
          </a:prstGeom>
          <a:noFill/>
        </p:spPr>
        <p:txBody>
          <a:bodyPr wrap="square" rtlCol="0">
            <a:spAutoFit/>
          </a:bodyPr>
          <a:lstStyle/>
          <a:p>
            <a:r>
              <a:rPr lang="en-US" sz="800" dirty="0">
                <a:solidFill>
                  <a:schemeClr val="bg2"/>
                </a:solidFill>
              </a:rPr>
              <a:t>Lawrence, Stacy. The Biotech Drug Market. </a:t>
            </a:r>
            <a:r>
              <a:rPr lang="en-US" sz="800" i="1" dirty="0">
                <a:solidFill>
                  <a:schemeClr val="bg2"/>
                </a:solidFill>
              </a:rPr>
              <a:t>Nat </a:t>
            </a:r>
            <a:r>
              <a:rPr lang="en-US" sz="800" i="1" dirty="0" err="1">
                <a:solidFill>
                  <a:schemeClr val="bg2"/>
                </a:solidFill>
              </a:rPr>
              <a:t>Biotechnol</a:t>
            </a:r>
            <a:r>
              <a:rPr lang="en-US" sz="800" dirty="0">
                <a:solidFill>
                  <a:schemeClr val="bg2"/>
                </a:solidFill>
              </a:rPr>
              <a:t> </a:t>
            </a:r>
            <a:r>
              <a:rPr lang="en-US" sz="800" b="1" dirty="0">
                <a:solidFill>
                  <a:schemeClr val="bg2"/>
                </a:solidFill>
              </a:rPr>
              <a:t>22, </a:t>
            </a:r>
            <a:r>
              <a:rPr lang="en-US" sz="800" dirty="0">
                <a:solidFill>
                  <a:schemeClr val="bg2"/>
                </a:solidFill>
              </a:rPr>
              <a:t>1496 (2004)</a:t>
            </a:r>
          </a:p>
        </p:txBody>
      </p:sp>
      <p:grpSp>
        <p:nvGrpSpPr>
          <p:cNvPr id="11" name="Group 10">
            <a:extLst>
              <a:ext uri="{FF2B5EF4-FFF2-40B4-BE49-F238E27FC236}">
                <a16:creationId xmlns:a16="http://schemas.microsoft.com/office/drawing/2014/main" id="{B7E39778-4726-D947-AF5E-4A4638C52940}"/>
              </a:ext>
            </a:extLst>
          </p:cNvPr>
          <p:cNvGrpSpPr/>
          <p:nvPr/>
        </p:nvGrpSpPr>
        <p:grpSpPr>
          <a:xfrm>
            <a:off x="3705186" y="1933573"/>
            <a:ext cx="4619885" cy="2420360"/>
            <a:chOff x="3705186" y="1933573"/>
            <a:chExt cx="4619885" cy="2420360"/>
          </a:xfrm>
        </p:grpSpPr>
        <p:pic>
          <p:nvPicPr>
            <p:cNvPr id="4" name="Picture 3">
              <a:extLst>
                <a:ext uri="{FF2B5EF4-FFF2-40B4-BE49-F238E27FC236}">
                  <a16:creationId xmlns:a16="http://schemas.microsoft.com/office/drawing/2014/main" id="{1F220A22-340A-1141-B869-A2DD6024D0EF}"/>
                </a:ext>
              </a:extLst>
            </p:cNvPr>
            <p:cNvPicPr>
              <a:picLocks noChangeAspect="1"/>
            </p:cNvPicPr>
            <p:nvPr/>
          </p:nvPicPr>
          <p:blipFill>
            <a:blip r:embed="rId4"/>
            <a:stretch>
              <a:fillRect/>
            </a:stretch>
          </p:blipFill>
          <p:spPr>
            <a:xfrm>
              <a:off x="3705186" y="1933573"/>
              <a:ext cx="4619885" cy="2420360"/>
            </a:xfrm>
            <a:prstGeom prst="rect">
              <a:avLst/>
            </a:prstGeom>
          </p:spPr>
        </p:pic>
        <p:cxnSp>
          <p:nvCxnSpPr>
            <p:cNvPr id="9" name="Straight Arrow Connector 8">
              <a:extLst>
                <a:ext uri="{FF2B5EF4-FFF2-40B4-BE49-F238E27FC236}">
                  <a16:creationId xmlns:a16="http://schemas.microsoft.com/office/drawing/2014/main" id="{23FCE1A6-96D2-F449-B7B9-0A2C1A0E7E16}"/>
                </a:ext>
              </a:extLst>
            </p:cNvPr>
            <p:cNvCxnSpPr/>
            <p:nvPr/>
          </p:nvCxnSpPr>
          <p:spPr>
            <a:xfrm>
              <a:off x="4284921" y="2254102"/>
              <a:ext cx="0" cy="94629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366258E-B300-3041-BC19-897332EB1638}"/>
                </a:ext>
              </a:extLst>
            </p:cNvPr>
            <p:cNvCxnSpPr/>
            <p:nvPr/>
          </p:nvCxnSpPr>
          <p:spPr>
            <a:xfrm>
              <a:off x="6904074" y="2098601"/>
              <a:ext cx="0" cy="94629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1230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F25D8-E126-4C48-AF3D-0FB718F19C24}"/>
              </a:ext>
            </a:extLst>
          </p:cNvPr>
          <p:cNvSpPr>
            <a:spLocks noGrp="1"/>
          </p:cNvSpPr>
          <p:nvPr>
            <p:ph type="ctrTitle"/>
          </p:nvPr>
        </p:nvSpPr>
        <p:spPr/>
        <p:txBody>
          <a:bodyPr/>
          <a:lstStyle/>
          <a:p>
            <a:r>
              <a:rPr lang="en-US" dirty="0"/>
              <a:t>Data</a:t>
            </a:r>
          </a:p>
        </p:txBody>
      </p:sp>
      <p:graphicFrame>
        <p:nvGraphicFramePr>
          <p:cNvPr id="3" name="Diagram 2">
            <a:extLst>
              <a:ext uri="{FF2B5EF4-FFF2-40B4-BE49-F238E27FC236}">
                <a16:creationId xmlns:a16="http://schemas.microsoft.com/office/drawing/2014/main" id="{D9C0A87C-AE6E-A544-8BFC-8A8A33F3E3DF}"/>
              </a:ext>
            </a:extLst>
          </p:cNvPr>
          <p:cNvGraphicFramePr/>
          <p:nvPr>
            <p:extLst>
              <p:ext uri="{D42A27DB-BD31-4B8C-83A1-F6EECF244321}">
                <p14:modId xmlns:p14="http://schemas.microsoft.com/office/powerpoint/2010/main" val="3603614994"/>
              </p:ext>
            </p:extLst>
          </p:nvPr>
        </p:nvGraphicFramePr>
        <p:xfrm>
          <a:off x="1524000" y="539751"/>
          <a:ext cx="6096000" cy="14664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633F6493-011B-8E40-93F1-A106F6403899}"/>
              </a:ext>
            </a:extLst>
          </p:cNvPr>
          <p:cNvPicPr>
            <a:picLocks noChangeAspect="1"/>
          </p:cNvPicPr>
          <p:nvPr/>
        </p:nvPicPr>
        <p:blipFill>
          <a:blip r:embed="rId8"/>
          <a:stretch>
            <a:fillRect/>
          </a:stretch>
        </p:blipFill>
        <p:spPr>
          <a:xfrm>
            <a:off x="2687540" y="2006242"/>
            <a:ext cx="3768918" cy="1856560"/>
          </a:xfrm>
          <a:prstGeom prst="rect">
            <a:avLst/>
          </a:prstGeom>
        </p:spPr>
      </p:pic>
      <p:sp>
        <p:nvSpPr>
          <p:cNvPr id="6" name="TextBox 5">
            <a:extLst>
              <a:ext uri="{FF2B5EF4-FFF2-40B4-BE49-F238E27FC236}">
                <a16:creationId xmlns:a16="http://schemas.microsoft.com/office/drawing/2014/main" id="{39FBC9E1-D72C-C546-A385-99D27A238E03}"/>
              </a:ext>
            </a:extLst>
          </p:cNvPr>
          <p:cNvSpPr txBox="1"/>
          <p:nvPr/>
        </p:nvSpPr>
        <p:spPr>
          <a:xfrm>
            <a:off x="1940510" y="4127670"/>
            <a:ext cx="4333238" cy="738664"/>
          </a:xfrm>
          <a:prstGeom prst="rect">
            <a:avLst/>
          </a:prstGeom>
          <a:noFill/>
        </p:spPr>
        <p:txBody>
          <a:bodyPr wrap="none" rtlCol="0">
            <a:spAutoFit/>
          </a:bodyPr>
          <a:lstStyle/>
          <a:p>
            <a:pPr marL="285750" indent="-285750">
              <a:buFont typeface="Arial" panose="020B0604020202020204" pitchFamily="34" charset="0"/>
              <a:buChar char="•"/>
            </a:pPr>
            <a:r>
              <a:rPr lang="en-US" dirty="0"/>
              <a:t>12,700 Compounds</a:t>
            </a:r>
          </a:p>
          <a:p>
            <a:pPr marL="285750" lvl="6" indent="-285750">
              <a:buFont typeface="Arial" panose="020B0604020202020204" pitchFamily="34" charset="0"/>
              <a:buChar char="•"/>
            </a:pPr>
            <a:r>
              <a:rPr lang="en-US" dirty="0"/>
              <a:t>800 Physiochemical and 844 Structural Features</a:t>
            </a:r>
          </a:p>
          <a:p>
            <a:pPr marL="285750" lvl="6" indent="-285750">
              <a:buFont typeface="Arial" panose="020B0604020202020204" pitchFamily="34" charset="0"/>
              <a:buChar char="•"/>
            </a:pPr>
            <a:r>
              <a:rPr lang="en-US" dirty="0"/>
              <a:t>12 Toxicity measures</a:t>
            </a:r>
          </a:p>
        </p:txBody>
      </p:sp>
    </p:spTree>
    <p:extLst>
      <p:ext uri="{BB962C8B-B14F-4D97-AF65-F5344CB8AC3E}">
        <p14:creationId xmlns:p14="http://schemas.microsoft.com/office/powerpoint/2010/main" val="1074724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F25D8-E126-4C48-AF3D-0FB718F19C24}"/>
              </a:ext>
            </a:extLst>
          </p:cNvPr>
          <p:cNvSpPr>
            <a:spLocks noGrp="1"/>
          </p:cNvSpPr>
          <p:nvPr>
            <p:ph type="ctrTitle"/>
          </p:nvPr>
        </p:nvSpPr>
        <p:spPr/>
        <p:txBody>
          <a:bodyPr/>
          <a:lstStyle/>
          <a:p>
            <a:r>
              <a:rPr lang="en-US" dirty="0"/>
              <a:t>[Business] Metrics</a:t>
            </a:r>
          </a:p>
        </p:txBody>
      </p:sp>
      <p:graphicFrame>
        <p:nvGraphicFramePr>
          <p:cNvPr id="3" name="Diagram 2">
            <a:extLst>
              <a:ext uri="{FF2B5EF4-FFF2-40B4-BE49-F238E27FC236}">
                <a16:creationId xmlns:a16="http://schemas.microsoft.com/office/drawing/2014/main" id="{D9C0A87C-AE6E-A544-8BFC-8A8A33F3E3DF}"/>
              </a:ext>
            </a:extLst>
          </p:cNvPr>
          <p:cNvGraphicFramePr/>
          <p:nvPr>
            <p:extLst>
              <p:ext uri="{D42A27DB-BD31-4B8C-83A1-F6EECF244321}">
                <p14:modId xmlns:p14="http://schemas.microsoft.com/office/powerpoint/2010/main" val="1097958815"/>
              </p:ext>
            </p:extLst>
          </p:nvPr>
        </p:nvGraphicFramePr>
        <p:xfrm>
          <a:off x="1524000" y="539751"/>
          <a:ext cx="6096000" cy="14664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5" name="Group 24">
            <a:extLst>
              <a:ext uri="{FF2B5EF4-FFF2-40B4-BE49-F238E27FC236}">
                <a16:creationId xmlns:a16="http://schemas.microsoft.com/office/drawing/2014/main" id="{6302C5CB-FE90-0F4C-A598-9373D6A250FE}"/>
              </a:ext>
            </a:extLst>
          </p:cNvPr>
          <p:cNvGrpSpPr/>
          <p:nvPr/>
        </p:nvGrpSpPr>
        <p:grpSpPr>
          <a:xfrm>
            <a:off x="4329925" y="2082560"/>
            <a:ext cx="1894523" cy="2930823"/>
            <a:chOff x="4329925" y="2082560"/>
            <a:chExt cx="1894523" cy="2930823"/>
          </a:xfrm>
        </p:grpSpPr>
        <p:sp>
          <p:nvSpPr>
            <p:cNvPr id="11" name="Rounded Rectangle 10">
              <a:extLst>
                <a:ext uri="{FF2B5EF4-FFF2-40B4-BE49-F238E27FC236}">
                  <a16:creationId xmlns:a16="http://schemas.microsoft.com/office/drawing/2014/main" id="{E5007CAB-46FD-4A48-84D0-010220756652}"/>
                </a:ext>
              </a:extLst>
            </p:cNvPr>
            <p:cNvSpPr/>
            <p:nvPr/>
          </p:nvSpPr>
          <p:spPr>
            <a:xfrm>
              <a:off x="4329925" y="2082560"/>
              <a:ext cx="1894523" cy="2930823"/>
            </a:xfrm>
            <a:prstGeom prst="roundRect">
              <a:avLst/>
            </a:prstGeom>
            <a:solidFill>
              <a:srgbClr val="0070C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4C22AF-51B6-0946-9D95-E516391D5261}"/>
                    </a:ext>
                  </a:extLst>
                </p:cNvPr>
                <p:cNvSpPr txBox="1"/>
                <p:nvPr/>
              </p:nvSpPr>
              <p:spPr>
                <a:xfrm>
                  <a:off x="4366502" y="4475557"/>
                  <a:ext cx="1809366" cy="4069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Precision</m:t>
                        </m:r>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𝑇𝑃</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𝐹𝑃</m:t>
                            </m:r>
                          </m:den>
                        </m:f>
                      </m:oMath>
                    </m:oMathPara>
                  </a14:m>
                  <a:endParaRPr lang="en-US" dirty="0"/>
                </a:p>
              </p:txBody>
            </p:sp>
          </mc:Choice>
          <mc:Fallback xmlns="">
            <p:sp>
              <p:nvSpPr>
                <p:cNvPr id="9" name="TextBox 8">
                  <a:extLst>
                    <a:ext uri="{FF2B5EF4-FFF2-40B4-BE49-F238E27FC236}">
                      <a16:creationId xmlns:a16="http://schemas.microsoft.com/office/drawing/2014/main" id="{384C22AF-51B6-0946-9D95-E516391D5261}"/>
                    </a:ext>
                  </a:extLst>
                </p:cNvPr>
                <p:cNvSpPr txBox="1">
                  <a:spLocks noRot="1" noChangeAspect="1" noMove="1" noResize="1" noEditPoints="1" noAdjustHandles="1" noChangeArrowheads="1" noChangeShapeType="1" noTextEdit="1"/>
                </p:cNvSpPr>
                <p:nvPr/>
              </p:nvSpPr>
              <p:spPr>
                <a:xfrm>
                  <a:off x="4366502" y="4475557"/>
                  <a:ext cx="1809366" cy="406906"/>
                </a:xfrm>
                <a:prstGeom prst="rect">
                  <a:avLst/>
                </a:prstGeom>
                <a:blipFill>
                  <a:blip r:embed="rId7"/>
                  <a:stretch>
                    <a:fillRect t="-3030" b="-12121"/>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6208B739-95AB-FE40-84FC-C05C9DE0E744}"/>
              </a:ext>
            </a:extLst>
          </p:cNvPr>
          <p:cNvGrpSpPr/>
          <p:nvPr/>
        </p:nvGrpSpPr>
        <p:grpSpPr>
          <a:xfrm>
            <a:off x="2069346" y="3286879"/>
            <a:ext cx="5989175" cy="1155539"/>
            <a:chOff x="2069346" y="3286879"/>
            <a:chExt cx="5989175" cy="1155539"/>
          </a:xfrm>
        </p:grpSpPr>
        <p:sp>
          <p:nvSpPr>
            <p:cNvPr id="12" name="Rounded Rectangle 11">
              <a:extLst>
                <a:ext uri="{FF2B5EF4-FFF2-40B4-BE49-F238E27FC236}">
                  <a16:creationId xmlns:a16="http://schemas.microsoft.com/office/drawing/2014/main" id="{7A4B2C03-1B63-A347-8B11-A8FB7CFA476C}"/>
                </a:ext>
              </a:extLst>
            </p:cNvPr>
            <p:cNvSpPr/>
            <p:nvPr/>
          </p:nvSpPr>
          <p:spPr>
            <a:xfrm>
              <a:off x="2069346" y="3286879"/>
              <a:ext cx="5989175" cy="1155539"/>
            </a:xfrm>
            <a:prstGeom prst="roundRect">
              <a:avLst/>
            </a:prstGeom>
            <a:solidFill>
              <a:schemeClr val="accent3">
                <a:lumMod val="60000"/>
                <a:lumOff val="4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A6EA646-D147-CD43-8BC7-ACFF20F1138E}"/>
                    </a:ext>
                  </a:extLst>
                </p:cNvPr>
                <p:cNvSpPr txBox="1"/>
                <p:nvPr/>
              </p:nvSpPr>
              <p:spPr>
                <a:xfrm>
                  <a:off x="6382559" y="3668023"/>
                  <a:ext cx="1425775" cy="4069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Recall</m:t>
                        </m:r>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𝑇𝑃</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𝐹𝑁</m:t>
                            </m:r>
                          </m:den>
                        </m:f>
                      </m:oMath>
                    </m:oMathPara>
                  </a14:m>
                  <a:endParaRPr lang="en-US" dirty="0"/>
                </a:p>
              </p:txBody>
            </p:sp>
          </mc:Choice>
          <mc:Fallback xmlns="">
            <p:sp>
              <p:nvSpPr>
                <p:cNvPr id="8" name="TextBox 7">
                  <a:extLst>
                    <a:ext uri="{FF2B5EF4-FFF2-40B4-BE49-F238E27FC236}">
                      <a16:creationId xmlns:a16="http://schemas.microsoft.com/office/drawing/2014/main" id="{9A6EA646-D147-CD43-8BC7-ACFF20F1138E}"/>
                    </a:ext>
                  </a:extLst>
                </p:cNvPr>
                <p:cNvSpPr txBox="1">
                  <a:spLocks noRot="1" noChangeAspect="1" noMove="1" noResize="1" noEditPoints="1" noAdjustHandles="1" noChangeArrowheads="1" noChangeShapeType="1" noTextEdit="1"/>
                </p:cNvSpPr>
                <p:nvPr/>
              </p:nvSpPr>
              <p:spPr>
                <a:xfrm>
                  <a:off x="6382559" y="3668023"/>
                  <a:ext cx="1425775" cy="406906"/>
                </a:xfrm>
                <a:prstGeom prst="rect">
                  <a:avLst/>
                </a:prstGeom>
                <a:blipFill>
                  <a:blip r:embed="rId8"/>
                  <a:stretch>
                    <a:fillRect l="-2655" t="-3030" r="-1770" b="-12121"/>
                  </a:stretch>
                </a:blipFill>
              </p:spPr>
              <p:txBody>
                <a:bodyPr/>
                <a:lstStyle/>
                <a:p>
                  <a:r>
                    <a:rPr lang="en-US">
                      <a:noFill/>
                    </a:rPr>
                    <a:t> </a:t>
                  </a:r>
                </a:p>
              </p:txBody>
            </p:sp>
          </mc:Fallback>
        </mc:AlternateContent>
      </p:grpSp>
      <p:graphicFrame>
        <p:nvGraphicFramePr>
          <p:cNvPr id="18" name="Table 17">
            <a:extLst>
              <a:ext uri="{FF2B5EF4-FFF2-40B4-BE49-F238E27FC236}">
                <a16:creationId xmlns:a16="http://schemas.microsoft.com/office/drawing/2014/main" id="{46DE5EA5-4791-B940-9651-EA7269E5BF38}"/>
              </a:ext>
            </a:extLst>
          </p:cNvPr>
          <p:cNvGraphicFramePr>
            <a:graphicFrameLocks noGrp="1"/>
          </p:cNvGraphicFramePr>
          <p:nvPr>
            <p:extLst>
              <p:ext uri="{D42A27DB-BD31-4B8C-83A1-F6EECF244321}">
                <p14:modId xmlns:p14="http://schemas.microsoft.com/office/powerpoint/2010/main" val="1708168451"/>
              </p:ext>
            </p:extLst>
          </p:nvPr>
        </p:nvGraphicFramePr>
        <p:xfrm>
          <a:off x="1670304" y="1728430"/>
          <a:ext cx="4463343" cy="2662054"/>
        </p:xfrm>
        <a:graphic>
          <a:graphicData uri="http://schemas.openxmlformats.org/drawingml/2006/table">
            <a:tbl>
              <a:tblPr>
                <a:tableStyleId>{E64C58C0-5DD7-4584-B644-C95D2124343D}</a:tableStyleId>
              </a:tblPr>
              <a:tblGrid>
                <a:gridCol w="399065">
                  <a:extLst>
                    <a:ext uri="{9D8B030D-6E8A-4147-A177-3AD203B41FA5}">
                      <a16:colId xmlns:a16="http://schemas.microsoft.com/office/drawing/2014/main" val="3678183736"/>
                    </a:ext>
                  </a:extLst>
                </a:gridCol>
                <a:gridCol w="1096731">
                  <a:extLst>
                    <a:ext uri="{9D8B030D-6E8A-4147-A177-3AD203B41FA5}">
                      <a16:colId xmlns:a16="http://schemas.microsoft.com/office/drawing/2014/main" val="1288670374"/>
                    </a:ext>
                  </a:extLst>
                </a:gridCol>
                <a:gridCol w="1310362">
                  <a:extLst>
                    <a:ext uri="{9D8B030D-6E8A-4147-A177-3AD203B41FA5}">
                      <a16:colId xmlns:a16="http://schemas.microsoft.com/office/drawing/2014/main" val="3177385600"/>
                    </a:ext>
                  </a:extLst>
                </a:gridCol>
                <a:gridCol w="1657185">
                  <a:extLst>
                    <a:ext uri="{9D8B030D-6E8A-4147-A177-3AD203B41FA5}">
                      <a16:colId xmlns:a16="http://schemas.microsoft.com/office/drawing/2014/main" val="1703692784"/>
                    </a:ext>
                  </a:extLst>
                </a:gridCol>
              </a:tblGrid>
              <a:tr h="253990">
                <a:tc>
                  <a:txBody>
                    <a:bodyPr/>
                    <a:lstStyle/>
                    <a:p>
                      <a:pPr algn="l" fontAlgn="t"/>
                      <a:r>
                        <a:rPr lang="en-US" sz="800" u="none" strike="noStrike" dirty="0">
                          <a:effectLst/>
                        </a:rPr>
                        <a:t> </a:t>
                      </a:r>
                      <a:endParaRPr lang="en-US" sz="800" b="0" i="0" u="none" strike="noStrike" dirty="0">
                        <a:solidFill>
                          <a:srgbClr val="000000"/>
                        </a:solidFill>
                        <a:effectLst/>
                        <a:latin typeface="Helvetica Neue" panose="02000503000000020004" pitchFamily="2" charset="0"/>
                      </a:endParaRPr>
                    </a:p>
                  </a:txBody>
                  <a:tcPr marL="0" marR="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t"/>
                      <a:r>
                        <a:rPr lang="en-US" sz="800" u="none" strike="noStrike" dirty="0">
                          <a:effectLst/>
                        </a:rPr>
                        <a:t> </a:t>
                      </a:r>
                      <a:endParaRPr lang="en-US" sz="800" b="0" i="0" u="none" strike="noStrike" dirty="0">
                        <a:solidFill>
                          <a:srgbClr val="000000"/>
                        </a:solidFill>
                        <a:effectLst/>
                        <a:latin typeface="Helvetica Neue" panose="02000503000000020004" pitchFamily="2" charset="0"/>
                      </a:endParaRPr>
                    </a:p>
                  </a:txBody>
                  <a:tcPr marL="0" marR="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gridSpan="2">
                  <a:txBody>
                    <a:bodyPr/>
                    <a:lstStyle/>
                    <a:p>
                      <a:pPr algn="ctr" fontAlgn="t"/>
                      <a:r>
                        <a:rPr lang="en-US" sz="2400" u="none" strike="noStrike" dirty="0">
                          <a:effectLst/>
                        </a:rPr>
                        <a:t>Prediction</a:t>
                      </a:r>
                      <a:endParaRPr lang="en-US" sz="2000" b="0" i="0" u="none" strike="noStrike" dirty="0">
                        <a:solidFill>
                          <a:srgbClr val="000000"/>
                        </a:solidFill>
                        <a:effectLst/>
                        <a:latin typeface="Helvetica Neue" panose="02000503000000020004" pitchFamily="2" charset="0"/>
                      </a:endParaRPr>
                    </a:p>
                  </a:txBody>
                  <a:tcPr marL="0" marR="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0C0">
                        <a:alpha val="25098"/>
                      </a:srgbClr>
                    </a:solidFill>
                  </a:tcPr>
                </a:tc>
                <a:tc hMerge="1">
                  <a:txBody>
                    <a:bodyPr/>
                    <a:lstStyle/>
                    <a:p>
                      <a:endParaRPr lang="en-US"/>
                    </a:p>
                  </a:txBody>
                  <a:tcPr/>
                </a:tc>
                <a:extLst>
                  <a:ext uri="{0D108BD9-81ED-4DB2-BD59-A6C34878D82A}">
                    <a16:rowId xmlns:a16="http://schemas.microsoft.com/office/drawing/2014/main" val="1327025469"/>
                  </a:ext>
                </a:extLst>
              </a:tr>
              <a:tr h="227161">
                <a:tc>
                  <a:txBody>
                    <a:bodyPr/>
                    <a:lstStyle/>
                    <a:p>
                      <a:pPr algn="l" fontAlgn="t"/>
                      <a:r>
                        <a:rPr lang="en-US" sz="800" u="none" strike="noStrike" dirty="0">
                          <a:effectLst/>
                        </a:rPr>
                        <a:t> </a:t>
                      </a:r>
                      <a:endParaRPr lang="en-US" sz="800" b="0" i="0" u="none" strike="noStrike" dirty="0">
                        <a:solidFill>
                          <a:srgbClr val="000000"/>
                        </a:solidFill>
                        <a:effectLst/>
                        <a:latin typeface="Helvetica Neue" panose="02000503000000020004" pitchFamily="2" charset="0"/>
                      </a:endParaRPr>
                    </a:p>
                  </a:txBody>
                  <a:tcPr marL="0" marR="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t"/>
                      <a:r>
                        <a:rPr lang="en-US" sz="1500" u="none" strike="noStrike" dirty="0">
                          <a:effectLst/>
                        </a:rPr>
                        <a:t> </a:t>
                      </a:r>
                      <a:endParaRPr lang="en-US" sz="1500" b="0" i="0" u="none" strike="noStrike" dirty="0">
                        <a:solidFill>
                          <a:srgbClr val="000000"/>
                        </a:solidFill>
                        <a:effectLst/>
                        <a:latin typeface="Helvetica Neue" panose="02000503000000020004" pitchFamily="2" charset="0"/>
                      </a:endParaRPr>
                    </a:p>
                  </a:txBody>
                  <a:tcPr marL="0" marR="0" marT="0" marB="0">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t"/>
                      <a:r>
                        <a:rPr lang="en-US" sz="1500" u="none" strike="noStrike" dirty="0">
                          <a:effectLst/>
                        </a:rPr>
                        <a:t>Non-Toxic</a:t>
                      </a:r>
                      <a:endParaRPr lang="en-US" sz="1500" b="0" i="0" u="none" strike="noStrike" dirty="0">
                        <a:solidFill>
                          <a:srgbClr val="000000"/>
                        </a:solidFill>
                        <a:effectLst/>
                        <a:latin typeface="Helvetica Neue" panose="02000503000000020004" pitchFamily="2"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rgbClr val="0070C0">
                        <a:alpha val="25098"/>
                      </a:srgbClr>
                    </a:solidFill>
                  </a:tcPr>
                </a:tc>
                <a:tc>
                  <a:txBody>
                    <a:bodyPr/>
                    <a:lstStyle/>
                    <a:p>
                      <a:pPr algn="ctr" fontAlgn="t"/>
                      <a:r>
                        <a:rPr lang="en-US" sz="1500" u="none" strike="noStrike" dirty="0">
                          <a:effectLst/>
                        </a:rPr>
                        <a:t>Toxic</a:t>
                      </a:r>
                      <a:endParaRPr lang="en-US" sz="1500" b="0" i="0" u="none" strike="noStrike" dirty="0">
                        <a:solidFill>
                          <a:srgbClr val="000000"/>
                        </a:solidFill>
                        <a:effectLst/>
                        <a:latin typeface="Helvetica Neue" panose="02000503000000020004" pitchFamily="2"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rgbClr val="0070C0">
                        <a:alpha val="25098"/>
                      </a:srgbClr>
                    </a:solidFill>
                  </a:tcPr>
                </a:tc>
                <a:extLst>
                  <a:ext uri="{0D108BD9-81ED-4DB2-BD59-A6C34878D82A}">
                    <a16:rowId xmlns:a16="http://schemas.microsoft.com/office/drawing/2014/main" val="3865977621"/>
                  </a:ext>
                </a:extLst>
              </a:tr>
              <a:tr h="1033847">
                <a:tc rowSpan="2">
                  <a:txBody>
                    <a:bodyPr/>
                    <a:lstStyle/>
                    <a:p>
                      <a:pPr algn="l" fontAlgn="t"/>
                      <a:r>
                        <a:rPr lang="en-US" sz="800" u="none" strike="noStrike" dirty="0">
                          <a:effectLst/>
                        </a:rPr>
                        <a:t> </a:t>
                      </a:r>
                      <a:endParaRPr lang="en-US" sz="800" b="0" i="0" u="none" strike="noStrike" dirty="0">
                        <a:solidFill>
                          <a:srgbClr val="000000"/>
                        </a:solidFill>
                        <a:effectLst/>
                        <a:latin typeface="Helvetica Neue" panose="02000503000000020004" pitchFamily="2" charset="0"/>
                      </a:endParaRPr>
                    </a:p>
                  </a:txBody>
                  <a:tcPr marL="0" marR="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02E2E">
                        <a:alpha val="25098"/>
                      </a:srgbClr>
                    </a:solidFill>
                  </a:tcPr>
                </a:tc>
                <a:tc>
                  <a:txBody>
                    <a:bodyPr/>
                    <a:lstStyle/>
                    <a:p>
                      <a:pPr lvl="0" algn="ctr" fontAlgn="ctr"/>
                      <a:r>
                        <a:rPr lang="en-US" sz="1500" u="none" strike="noStrike" dirty="0">
                          <a:effectLst/>
                        </a:rPr>
                        <a:t>Non-Toxic</a:t>
                      </a:r>
                      <a:endParaRPr lang="en-US" sz="1500" b="0" i="0" u="none" strike="noStrike" dirty="0">
                        <a:solidFill>
                          <a:srgbClr val="000000"/>
                        </a:solidFill>
                        <a:effectLst/>
                        <a:latin typeface="Helvetica Neue" panose="02000503000000020004" pitchFamily="2" charset="0"/>
                      </a:endParaRPr>
                    </a:p>
                  </a:txBody>
                  <a:tcPr marL="0" marR="0" marT="0" marB="0" anchor="ctr">
                    <a:lnL w="9525" cap="flat" cmpd="sng">
                      <a:noFill/>
                      <a:prstDash val="solid"/>
                      <a:round/>
                      <a:headEnd type="none" w="sm" len="sm"/>
                      <a:tailEnd type="none" w="sm" len="sm"/>
                    </a:lnL>
                    <a:lnR w="12700" cap="flat" cmpd="sng" algn="ctr">
                      <a:solidFill>
                        <a:schemeClr val="accent5"/>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2E2E">
                        <a:alpha val="25098"/>
                      </a:srgbClr>
                    </a:solidFill>
                  </a:tcPr>
                </a:tc>
                <a:tc>
                  <a:txBody>
                    <a:bodyPr/>
                    <a:lstStyle/>
                    <a:p>
                      <a:pPr algn="ctr" fontAlgn="ctr"/>
                      <a:r>
                        <a:rPr lang="en-US" sz="1200" u="none" strike="noStrike" dirty="0">
                          <a:effectLst/>
                        </a:rPr>
                        <a:t>True Negative</a:t>
                      </a:r>
                    </a:p>
                    <a:p>
                      <a:pPr algn="ctr" fontAlgn="ctr"/>
                      <a:r>
                        <a:rPr lang="en-US" sz="1200" u="none" strike="noStrike" dirty="0">
                          <a:effectLst/>
                        </a:rPr>
                        <a:t>90%</a:t>
                      </a:r>
                      <a:endParaRPr lang="en-US" sz="1200" b="0" i="0" u="none" strike="noStrike" dirty="0">
                        <a:solidFill>
                          <a:srgbClr val="000000"/>
                        </a:solidFill>
                        <a:effectLst/>
                        <a:latin typeface="Helvetica Neue" panose="02000503000000020004" pitchFamily="2" charset="0"/>
                      </a:endParaRPr>
                    </a:p>
                  </a:txBody>
                  <a:tcPr marL="0" marR="0" marT="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u="none" strike="noStrike" dirty="0">
                          <a:effectLst/>
                        </a:rPr>
                        <a:t>False Positive </a:t>
                      </a:r>
                    </a:p>
                    <a:p>
                      <a:pPr algn="ctr" fontAlgn="ctr"/>
                      <a:r>
                        <a:rPr lang="en-US" sz="1200" u="none" strike="noStrike" dirty="0">
                          <a:effectLst/>
                        </a:rPr>
                        <a:t>(Unnecessary Cost,</a:t>
                      </a:r>
                    </a:p>
                    <a:p>
                      <a:pPr algn="ctr" fontAlgn="ctr"/>
                      <a:r>
                        <a:rPr lang="en-US" sz="1200" u="none" strike="noStrike" dirty="0">
                          <a:effectLst/>
                        </a:rPr>
                        <a:t>Rejected Candidate) </a:t>
                      </a:r>
                      <a:endParaRPr lang="en-US" sz="1200" b="0" i="0" u="none" strike="noStrike" dirty="0">
                        <a:solidFill>
                          <a:srgbClr val="000000"/>
                        </a:solidFill>
                        <a:effectLst/>
                        <a:latin typeface="Helvetica Neue" panose="02000503000000020004" pitchFamily="2" charset="0"/>
                      </a:endParaRPr>
                    </a:p>
                  </a:txBody>
                  <a:tcPr marL="0" marR="0" marT="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3788374"/>
                  </a:ext>
                </a:extLst>
              </a:tr>
              <a:tr h="1033847">
                <a:tc vMerge="1">
                  <a:txBody>
                    <a:bodyPr/>
                    <a:lstStyle/>
                    <a:p>
                      <a:endParaRPr lang="en-US"/>
                    </a:p>
                  </a:txBody>
                  <a:tcPr/>
                </a:tc>
                <a:tc>
                  <a:txBody>
                    <a:bodyPr/>
                    <a:lstStyle/>
                    <a:p>
                      <a:pPr lvl="0" algn="ctr" fontAlgn="ctr"/>
                      <a:r>
                        <a:rPr lang="en-US" sz="1500" u="none" strike="noStrike" dirty="0">
                          <a:effectLst/>
                        </a:rPr>
                        <a:t>Toxic</a:t>
                      </a:r>
                      <a:endParaRPr lang="en-US" sz="1500" b="0" i="0" u="none" strike="noStrike" dirty="0">
                        <a:solidFill>
                          <a:srgbClr val="000000"/>
                        </a:solidFill>
                        <a:effectLst/>
                        <a:latin typeface="Helvetica Neue" panose="02000503000000020004" pitchFamily="2" charset="0"/>
                      </a:endParaRPr>
                    </a:p>
                  </a:txBody>
                  <a:tcPr marL="0" marR="0" marT="0" marB="0" anchor="ctr">
                    <a:lnL w="9525" cap="flat" cmpd="sng">
                      <a:noFill/>
                      <a:prstDash val="solid"/>
                      <a:round/>
                      <a:headEnd type="none" w="sm" len="sm"/>
                      <a:tailEnd type="none" w="sm" len="sm"/>
                    </a:lnL>
                    <a:lnR w="12700" cap="flat" cmpd="sng" algn="ctr">
                      <a:solidFill>
                        <a:schemeClr val="accent5"/>
                      </a:solidFill>
                      <a:prstDash val="solid"/>
                      <a:round/>
                      <a:headEnd type="none" w="med" len="med"/>
                      <a:tailEnd type="none" w="med" len="med"/>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F02E2E">
                        <a:alpha val="25098"/>
                      </a:srgbClr>
                    </a:solidFill>
                  </a:tcPr>
                </a:tc>
                <a:tc>
                  <a:txBody>
                    <a:bodyPr/>
                    <a:lstStyle/>
                    <a:p>
                      <a:pPr algn="ctr" fontAlgn="ctr"/>
                      <a:r>
                        <a:rPr lang="en-US" sz="1200" u="none" strike="noStrike" dirty="0">
                          <a:effectLst/>
                        </a:rPr>
                        <a:t>False Negative </a:t>
                      </a:r>
                    </a:p>
                    <a:p>
                      <a:pPr algn="ctr" fontAlgn="ctr"/>
                      <a:r>
                        <a:rPr lang="en-US" sz="1200" u="none" strike="noStrike" dirty="0">
                          <a:effectLst/>
                        </a:rPr>
                        <a:t>(Clinical Failure)</a:t>
                      </a:r>
                      <a:endParaRPr lang="en-US" sz="1200" b="0" i="0" u="none" strike="noStrike" dirty="0">
                        <a:solidFill>
                          <a:srgbClr val="000000"/>
                        </a:solidFill>
                        <a:effectLst/>
                        <a:latin typeface="Helvetica Neue" panose="02000503000000020004" pitchFamily="2" charset="0"/>
                      </a:endParaRPr>
                    </a:p>
                  </a:txBody>
                  <a:tcPr marL="0" marR="0" marT="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u="none" strike="noStrike" dirty="0">
                          <a:effectLst/>
                        </a:rPr>
                        <a:t>True Positive</a:t>
                      </a:r>
                    </a:p>
                    <a:p>
                      <a:pPr algn="ctr" fontAlgn="ctr"/>
                      <a:r>
                        <a:rPr lang="en-US" sz="1200" u="none" strike="noStrike" dirty="0">
                          <a:effectLst/>
                        </a:rPr>
                        <a:t>10%</a:t>
                      </a:r>
                      <a:endParaRPr lang="en-US" sz="1200" b="0" i="0" u="none" strike="noStrike" dirty="0">
                        <a:solidFill>
                          <a:srgbClr val="000000"/>
                        </a:solidFill>
                        <a:effectLst/>
                        <a:latin typeface="Helvetica Neue" panose="02000503000000020004" pitchFamily="2" charset="0"/>
                      </a:endParaRPr>
                    </a:p>
                  </a:txBody>
                  <a:tcPr marL="0" marR="0" marT="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33137144"/>
                  </a:ext>
                </a:extLst>
              </a:tr>
            </a:tbl>
          </a:graphicData>
        </a:graphic>
      </p:graphicFrame>
      <p:sp>
        <p:nvSpPr>
          <p:cNvPr id="19" name="Shape 2">
            <a:extLst>
              <a:ext uri="{FF2B5EF4-FFF2-40B4-BE49-F238E27FC236}">
                <a16:creationId xmlns:a16="http://schemas.microsoft.com/office/drawing/2014/main" id="{0B90572A-F51D-F541-B02F-884E4596A181}"/>
              </a:ext>
            </a:extLst>
          </p:cNvPr>
          <p:cNvSpPr txBox="1"/>
          <p:nvPr/>
        </p:nvSpPr>
        <p:spPr>
          <a:xfrm rot="16200000">
            <a:off x="1459591" y="3113214"/>
            <a:ext cx="820738" cy="47192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xdr="http://schemas.openxmlformats.org/drawingml/2006/spreadsheetDrawing" xmlns:ma14="http://schemas.microsoft.com/office/mac/drawingml/2011/main" xmlns:lc="http://schemas.openxmlformats.org/drawingml/2006/lockedCanvas" val="1"/>
            </a:ext>
          </a:extLst>
        </p:spPr>
        <p:txBody>
          <a:bodyPr wrap="none" lIns="50800" tIns="50800" rIns="50800" bIns="50800" numCol="1" anchor="t">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indent="0" algn="l" defTabSz="457200" latinLnBrk="0">
              <a:lnSpc>
                <a:spcPct val="100000"/>
              </a:lnSpc>
              <a:spcBef>
                <a:spcPts val="0"/>
              </a:spcBef>
              <a:spcAft>
                <a:spcPts val="0"/>
              </a:spcAft>
              <a:buClrTx/>
              <a:buSzTx/>
              <a:buFontTx/>
              <a:buNone/>
              <a:tabLst/>
              <a:defRPr sz="2300" b="0" i="0" u="none" strike="noStrike" cap="none" spc="0" baseline="0">
                <a:solidFill>
                  <a:srgbClr val="000000"/>
                </a:solidFill>
                <a:uFillTx/>
                <a:latin typeface="+mn-lt"/>
                <a:ea typeface="+mn-ea"/>
                <a:cs typeface="+mn-cs"/>
                <a:sym typeface="Helvetica Neue"/>
              </a:defRPr>
            </a:pPr>
            <a:r>
              <a:rPr sz="2400" b="0" i="0" u="none" strike="noStrike" cap="none" spc="0" baseline="0" dirty="0">
                <a:solidFill>
                  <a:srgbClr val="000000"/>
                </a:solidFill>
                <a:uFillTx/>
                <a:latin typeface="+mn-lt"/>
                <a:ea typeface="+mn-ea"/>
                <a:cs typeface="+mn-cs"/>
                <a:sym typeface="Helvetica Neue"/>
              </a:rPr>
              <a:t>Truth</a:t>
            </a:r>
            <a:endParaRPr sz="2300" b="0" i="0" u="none" strike="noStrike" cap="none" spc="0" baseline="0" dirty="0">
              <a:solidFill>
                <a:srgbClr val="000000"/>
              </a:solidFill>
              <a:uFillTx/>
              <a:latin typeface="+mn-lt"/>
              <a:ea typeface="+mn-ea"/>
              <a:cs typeface="+mn-cs"/>
              <a:sym typeface="Helvetica Neue"/>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860E5DB-5487-6141-A111-4013B0EB715D}"/>
                  </a:ext>
                </a:extLst>
              </p:cNvPr>
              <p:cNvSpPr txBox="1"/>
              <p:nvPr/>
            </p:nvSpPr>
            <p:spPr>
              <a:xfrm>
                <a:off x="6426339" y="2571750"/>
                <a:ext cx="2167325" cy="4126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𝑃𝑟𝑒𝑐𝑖𝑠𝑖𝑜𝑛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𝑅𝑒𝑐𝑎𝑙𝑙</m:t>
                          </m:r>
                        </m:num>
                        <m:den>
                          <m:r>
                            <a:rPr lang="en-US" b="0" i="1" smtClean="0">
                              <a:latin typeface="Cambria Math" panose="02040503050406030204" pitchFamily="18" charset="0"/>
                            </a:rPr>
                            <m:t>𝑃𝑟𝑒𝑐𝑖𝑠𝑖𝑜𝑛</m:t>
                          </m:r>
                          <m:r>
                            <a:rPr lang="en-US" b="0" i="1" smtClean="0">
                              <a:latin typeface="Cambria Math" panose="02040503050406030204" pitchFamily="18" charset="0"/>
                            </a:rPr>
                            <m:t>+</m:t>
                          </m:r>
                          <m:r>
                            <a:rPr lang="en-US" b="0" i="1" smtClean="0">
                              <a:latin typeface="Cambria Math" panose="02040503050406030204" pitchFamily="18" charset="0"/>
                            </a:rPr>
                            <m:t>𝑅𝑒𝑐𝑎𝑙𝑙</m:t>
                          </m:r>
                        </m:den>
                      </m:f>
                    </m:oMath>
                  </m:oMathPara>
                </a14:m>
                <a:endParaRPr lang="en-US" dirty="0"/>
              </a:p>
            </p:txBody>
          </p:sp>
        </mc:Choice>
        <mc:Fallback xmlns="">
          <p:sp>
            <p:nvSpPr>
              <p:cNvPr id="28" name="TextBox 27">
                <a:extLst>
                  <a:ext uri="{FF2B5EF4-FFF2-40B4-BE49-F238E27FC236}">
                    <a16:creationId xmlns:a16="http://schemas.microsoft.com/office/drawing/2014/main" id="{E860E5DB-5487-6141-A111-4013B0EB715D}"/>
                  </a:ext>
                </a:extLst>
              </p:cNvPr>
              <p:cNvSpPr txBox="1">
                <a:spLocks noRot="1" noChangeAspect="1" noMove="1" noResize="1" noEditPoints="1" noAdjustHandles="1" noChangeArrowheads="1" noChangeShapeType="1" noTextEdit="1"/>
              </p:cNvSpPr>
              <p:nvPr/>
            </p:nvSpPr>
            <p:spPr>
              <a:xfrm>
                <a:off x="6426339" y="2571750"/>
                <a:ext cx="2167325" cy="412613"/>
              </a:xfrm>
              <a:prstGeom prst="rect">
                <a:avLst/>
              </a:prstGeom>
              <a:blipFill>
                <a:blip r:embed="rId9"/>
                <a:stretch>
                  <a:fillRect l="-581" t="-3030" r="-581" b="-12121"/>
                </a:stretch>
              </a:blipFill>
            </p:spPr>
            <p:txBody>
              <a:bodyPr/>
              <a:lstStyle/>
              <a:p>
                <a:r>
                  <a:rPr lang="en-US">
                    <a:noFill/>
                  </a:rPr>
                  <a:t> </a:t>
                </a:r>
              </a:p>
            </p:txBody>
          </p:sp>
        </mc:Fallback>
      </mc:AlternateContent>
    </p:spTree>
    <p:extLst>
      <p:ext uri="{BB962C8B-B14F-4D97-AF65-F5344CB8AC3E}">
        <p14:creationId xmlns:p14="http://schemas.microsoft.com/office/powerpoint/2010/main" val="270809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F25D8-E126-4C48-AF3D-0FB718F19C24}"/>
              </a:ext>
            </a:extLst>
          </p:cNvPr>
          <p:cNvSpPr>
            <a:spLocks noGrp="1"/>
          </p:cNvSpPr>
          <p:nvPr>
            <p:ph type="ctrTitle"/>
          </p:nvPr>
        </p:nvSpPr>
        <p:spPr/>
        <p:txBody>
          <a:bodyPr/>
          <a:lstStyle/>
          <a:p>
            <a:r>
              <a:rPr lang="en-US" dirty="0"/>
              <a:t>Modeling</a:t>
            </a:r>
          </a:p>
        </p:txBody>
      </p:sp>
      <p:graphicFrame>
        <p:nvGraphicFramePr>
          <p:cNvPr id="3" name="Diagram 2">
            <a:extLst>
              <a:ext uri="{FF2B5EF4-FFF2-40B4-BE49-F238E27FC236}">
                <a16:creationId xmlns:a16="http://schemas.microsoft.com/office/drawing/2014/main" id="{D9C0A87C-AE6E-A544-8BFC-8A8A33F3E3DF}"/>
              </a:ext>
            </a:extLst>
          </p:cNvPr>
          <p:cNvGraphicFramePr/>
          <p:nvPr>
            <p:extLst>
              <p:ext uri="{D42A27DB-BD31-4B8C-83A1-F6EECF244321}">
                <p14:modId xmlns:p14="http://schemas.microsoft.com/office/powerpoint/2010/main" val="397967786"/>
              </p:ext>
            </p:extLst>
          </p:nvPr>
        </p:nvGraphicFramePr>
        <p:xfrm>
          <a:off x="1524000" y="539751"/>
          <a:ext cx="6096000" cy="14664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A picture containing object, clock&#10;&#10;Description automatically generated">
            <a:extLst>
              <a:ext uri="{FF2B5EF4-FFF2-40B4-BE49-F238E27FC236}">
                <a16:creationId xmlns:a16="http://schemas.microsoft.com/office/drawing/2014/main" id="{891E8611-85D4-2C46-A763-2E99209539B1}"/>
              </a:ext>
            </a:extLst>
          </p:cNvPr>
          <p:cNvPicPr>
            <a:picLocks noChangeAspect="1"/>
          </p:cNvPicPr>
          <p:nvPr/>
        </p:nvPicPr>
        <p:blipFill>
          <a:blip r:embed="rId7"/>
          <a:stretch>
            <a:fillRect/>
          </a:stretch>
        </p:blipFill>
        <p:spPr>
          <a:xfrm>
            <a:off x="1141772" y="3320747"/>
            <a:ext cx="1282543" cy="508341"/>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132CF3F0-8064-D54A-B10D-73DFAFAE7EC1}"/>
              </a:ext>
            </a:extLst>
          </p:cNvPr>
          <p:cNvPicPr>
            <a:picLocks noChangeAspect="1"/>
          </p:cNvPicPr>
          <p:nvPr/>
        </p:nvPicPr>
        <p:blipFill>
          <a:blip r:embed="rId8"/>
          <a:stretch>
            <a:fillRect/>
          </a:stretch>
        </p:blipFill>
        <p:spPr>
          <a:xfrm>
            <a:off x="3840629" y="1741966"/>
            <a:ext cx="1462741" cy="350320"/>
          </a:xfrm>
          <a:prstGeom prst="rect">
            <a:avLst/>
          </a:prstGeom>
        </p:spPr>
      </p:pic>
      <p:pic>
        <p:nvPicPr>
          <p:cNvPr id="13" name="Picture 12" descr="A close up of a logo&#10;&#10;Description automatically generated">
            <a:extLst>
              <a:ext uri="{FF2B5EF4-FFF2-40B4-BE49-F238E27FC236}">
                <a16:creationId xmlns:a16="http://schemas.microsoft.com/office/drawing/2014/main" id="{BB07CC29-9B41-CB46-A991-1E09FAF167C4}"/>
              </a:ext>
            </a:extLst>
          </p:cNvPr>
          <p:cNvPicPr>
            <a:picLocks noChangeAspect="1"/>
          </p:cNvPicPr>
          <p:nvPr/>
        </p:nvPicPr>
        <p:blipFill>
          <a:blip r:embed="rId9"/>
          <a:stretch>
            <a:fillRect/>
          </a:stretch>
        </p:blipFill>
        <p:spPr>
          <a:xfrm>
            <a:off x="1242817" y="3926950"/>
            <a:ext cx="1080453" cy="429287"/>
          </a:xfrm>
          <a:prstGeom prst="rect">
            <a:avLst/>
          </a:prstGeom>
        </p:spPr>
      </p:pic>
      <p:pic>
        <p:nvPicPr>
          <p:cNvPr id="26" name="Picture 25" descr="A close up of a sign&#10;&#10;Description automatically generated">
            <a:extLst>
              <a:ext uri="{FF2B5EF4-FFF2-40B4-BE49-F238E27FC236}">
                <a16:creationId xmlns:a16="http://schemas.microsoft.com/office/drawing/2014/main" id="{5D71CD40-8B92-4C49-918E-F50FFA82EC78}"/>
              </a:ext>
            </a:extLst>
          </p:cNvPr>
          <p:cNvPicPr>
            <a:picLocks noChangeAspect="1"/>
          </p:cNvPicPr>
          <p:nvPr/>
        </p:nvPicPr>
        <p:blipFill>
          <a:blip r:embed="rId10"/>
          <a:stretch>
            <a:fillRect/>
          </a:stretch>
        </p:blipFill>
        <p:spPr>
          <a:xfrm>
            <a:off x="800185" y="2856322"/>
            <a:ext cx="1965716" cy="411572"/>
          </a:xfrm>
          <a:prstGeom prst="rect">
            <a:avLst/>
          </a:prstGeom>
        </p:spPr>
      </p:pic>
      <p:sp>
        <p:nvSpPr>
          <p:cNvPr id="34" name="TextBox 33">
            <a:extLst>
              <a:ext uri="{FF2B5EF4-FFF2-40B4-BE49-F238E27FC236}">
                <a16:creationId xmlns:a16="http://schemas.microsoft.com/office/drawing/2014/main" id="{09FDBD59-BD00-0747-8AA9-DF26FD6BE62D}"/>
              </a:ext>
            </a:extLst>
          </p:cNvPr>
          <p:cNvSpPr txBox="1"/>
          <p:nvPr/>
        </p:nvSpPr>
        <p:spPr>
          <a:xfrm>
            <a:off x="625899" y="2280897"/>
            <a:ext cx="2643672" cy="307777"/>
          </a:xfrm>
          <a:prstGeom prst="rect">
            <a:avLst/>
          </a:prstGeom>
          <a:noFill/>
        </p:spPr>
        <p:txBody>
          <a:bodyPr wrap="none" rtlCol="0">
            <a:spAutoFit/>
          </a:bodyPr>
          <a:lstStyle/>
          <a:p>
            <a:r>
              <a:rPr lang="en-US" dirty="0"/>
              <a:t>Data Handling, Pre-Processing</a:t>
            </a:r>
          </a:p>
        </p:txBody>
      </p:sp>
      <p:grpSp>
        <p:nvGrpSpPr>
          <p:cNvPr id="40" name="Group 39">
            <a:extLst>
              <a:ext uri="{FF2B5EF4-FFF2-40B4-BE49-F238E27FC236}">
                <a16:creationId xmlns:a16="http://schemas.microsoft.com/office/drawing/2014/main" id="{2C3F7A2C-2170-8346-A0B9-483DD6BAC895}"/>
              </a:ext>
            </a:extLst>
          </p:cNvPr>
          <p:cNvGrpSpPr/>
          <p:nvPr/>
        </p:nvGrpSpPr>
        <p:grpSpPr>
          <a:xfrm>
            <a:off x="6618403" y="2290322"/>
            <a:ext cx="1867820" cy="1525934"/>
            <a:chOff x="6618403" y="2290322"/>
            <a:chExt cx="1867820" cy="1525934"/>
          </a:xfrm>
        </p:grpSpPr>
        <p:pic>
          <p:nvPicPr>
            <p:cNvPr id="23" name="Picture 22" descr="A close up of a logo&#10;&#10;Description automatically generated">
              <a:extLst>
                <a:ext uri="{FF2B5EF4-FFF2-40B4-BE49-F238E27FC236}">
                  <a16:creationId xmlns:a16="http://schemas.microsoft.com/office/drawing/2014/main" id="{3932C9A8-04B3-0F46-9DC3-435D7FCF0953}"/>
                </a:ext>
              </a:extLst>
            </p:cNvPr>
            <p:cNvPicPr>
              <a:picLocks noChangeAspect="1"/>
            </p:cNvPicPr>
            <p:nvPr/>
          </p:nvPicPr>
          <p:blipFill>
            <a:blip r:embed="rId11"/>
            <a:stretch>
              <a:fillRect/>
            </a:stretch>
          </p:blipFill>
          <p:spPr>
            <a:xfrm>
              <a:off x="7065511" y="2892307"/>
              <a:ext cx="860612" cy="463296"/>
            </a:xfrm>
            <a:prstGeom prst="rect">
              <a:avLst/>
            </a:prstGeom>
          </p:spPr>
        </p:pic>
        <p:pic>
          <p:nvPicPr>
            <p:cNvPr id="30" name="Picture 29" descr="A picture containing food&#10;&#10;Description automatically generated">
              <a:extLst>
                <a:ext uri="{FF2B5EF4-FFF2-40B4-BE49-F238E27FC236}">
                  <a16:creationId xmlns:a16="http://schemas.microsoft.com/office/drawing/2014/main" id="{CE512F0C-F678-8640-A9A4-1FA7D52FBE21}"/>
                </a:ext>
              </a:extLst>
            </p:cNvPr>
            <p:cNvPicPr>
              <a:picLocks noChangeAspect="1"/>
            </p:cNvPicPr>
            <p:nvPr/>
          </p:nvPicPr>
          <p:blipFill>
            <a:blip r:embed="rId12"/>
            <a:stretch>
              <a:fillRect/>
            </a:stretch>
          </p:blipFill>
          <p:spPr>
            <a:xfrm>
              <a:off x="6828354" y="3571520"/>
              <a:ext cx="1334926" cy="244736"/>
            </a:xfrm>
            <a:prstGeom prst="rect">
              <a:avLst/>
            </a:prstGeom>
          </p:spPr>
        </p:pic>
        <p:sp>
          <p:nvSpPr>
            <p:cNvPr id="36" name="TextBox 35">
              <a:extLst>
                <a:ext uri="{FF2B5EF4-FFF2-40B4-BE49-F238E27FC236}">
                  <a16:creationId xmlns:a16="http://schemas.microsoft.com/office/drawing/2014/main" id="{9748BDB9-608F-DF44-A6F4-42C34D8FF3FE}"/>
                </a:ext>
              </a:extLst>
            </p:cNvPr>
            <p:cNvSpPr txBox="1"/>
            <p:nvPr/>
          </p:nvSpPr>
          <p:spPr>
            <a:xfrm>
              <a:off x="6618403" y="2290322"/>
              <a:ext cx="1867820" cy="307777"/>
            </a:xfrm>
            <a:prstGeom prst="rect">
              <a:avLst/>
            </a:prstGeom>
            <a:noFill/>
          </p:spPr>
          <p:txBody>
            <a:bodyPr wrap="none" rtlCol="0">
              <a:spAutoFit/>
            </a:bodyPr>
            <a:lstStyle/>
            <a:p>
              <a:pPr algn="ctr"/>
              <a:r>
                <a:rPr lang="en-US" dirty="0"/>
                <a:t>Metrics, Visualization</a:t>
              </a:r>
            </a:p>
          </p:txBody>
        </p:sp>
      </p:grpSp>
      <p:grpSp>
        <p:nvGrpSpPr>
          <p:cNvPr id="39" name="Group 38">
            <a:extLst>
              <a:ext uri="{FF2B5EF4-FFF2-40B4-BE49-F238E27FC236}">
                <a16:creationId xmlns:a16="http://schemas.microsoft.com/office/drawing/2014/main" id="{5BEE331B-94DC-BA4F-8B99-A2719B40B6C6}"/>
              </a:ext>
            </a:extLst>
          </p:cNvPr>
          <p:cNvGrpSpPr/>
          <p:nvPr/>
        </p:nvGrpSpPr>
        <p:grpSpPr>
          <a:xfrm>
            <a:off x="3351057" y="2292554"/>
            <a:ext cx="2892138" cy="2511421"/>
            <a:chOff x="3351057" y="2292554"/>
            <a:chExt cx="2892138" cy="2511421"/>
          </a:xfrm>
        </p:grpSpPr>
        <p:pic>
          <p:nvPicPr>
            <p:cNvPr id="15" name="Picture 14" descr="A drawing of a face&#10;&#10;Description automatically generated">
              <a:extLst>
                <a:ext uri="{FF2B5EF4-FFF2-40B4-BE49-F238E27FC236}">
                  <a16:creationId xmlns:a16="http://schemas.microsoft.com/office/drawing/2014/main" id="{51EF4E55-2471-9648-A2C3-0A44B34FDC21}"/>
                </a:ext>
              </a:extLst>
            </p:cNvPr>
            <p:cNvPicPr>
              <a:picLocks noChangeAspect="1"/>
            </p:cNvPicPr>
            <p:nvPr/>
          </p:nvPicPr>
          <p:blipFill>
            <a:blip r:embed="rId13"/>
            <a:stretch>
              <a:fillRect/>
            </a:stretch>
          </p:blipFill>
          <p:spPr>
            <a:xfrm>
              <a:off x="4157059" y="4099911"/>
              <a:ext cx="581466" cy="704064"/>
            </a:xfrm>
            <a:prstGeom prst="rect">
              <a:avLst/>
            </a:prstGeom>
          </p:spPr>
        </p:pic>
        <p:pic>
          <p:nvPicPr>
            <p:cNvPr id="17" name="Picture 16" descr="A close up of a sign&#10;&#10;Description automatically generated">
              <a:extLst>
                <a:ext uri="{FF2B5EF4-FFF2-40B4-BE49-F238E27FC236}">
                  <a16:creationId xmlns:a16="http://schemas.microsoft.com/office/drawing/2014/main" id="{3FCA6409-E536-7C41-8AF9-124E92A859E0}"/>
                </a:ext>
              </a:extLst>
            </p:cNvPr>
            <p:cNvPicPr>
              <a:picLocks noChangeAspect="1"/>
            </p:cNvPicPr>
            <p:nvPr/>
          </p:nvPicPr>
          <p:blipFill>
            <a:blip r:embed="rId14"/>
            <a:stretch>
              <a:fillRect/>
            </a:stretch>
          </p:blipFill>
          <p:spPr>
            <a:xfrm>
              <a:off x="3554234" y="2887044"/>
              <a:ext cx="1524000" cy="441960"/>
            </a:xfrm>
            <a:prstGeom prst="rect">
              <a:avLst/>
            </a:prstGeom>
          </p:spPr>
        </p:pic>
        <p:pic>
          <p:nvPicPr>
            <p:cNvPr id="21" name="Picture 20" descr="A close up of a sign&#10;&#10;Description automatically generated">
              <a:extLst>
                <a:ext uri="{FF2B5EF4-FFF2-40B4-BE49-F238E27FC236}">
                  <a16:creationId xmlns:a16="http://schemas.microsoft.com/office/drawing/2014/main" id="{1C958550-70D7-C04C-AF59-BFED35172DEF}"/>
                </a:ext>
              </a:extLst>
            </p:cNvPr>
            <p:cNvPicPr>
              <a:picLocks noChangeAspect="1"/>
            </p:cNvPicPr>
            <p:nvPr/>
          </p:nvPicPr>
          <p:blipFill>
            <a:blip r:embed="rId15"/>
            <a:stretch>
              <a:fillRect/>
            </a:stretch>
          </p:blipFill>
          <p:spPr>
            <a:xfrm>
              <a:off x="5078234" y="2789159"/>
              <a:ext cx="765124" cy="637730"/>
            </a:xfrm>
            <a:prstGeom prst="rect">
              <a:avLst/>
            </a:prstGeom>
          </p:spPr>
        </p:pic>
        <p:pic>
          <p:nvPicPr>
            <p:cNvPr id="33" name="Picture 32" descr="A picture containing clock, plate, drawing&#10;&#10;Description automatically generated">
              <a:extLst>
                <a:ext uri="{FF2B5EF4-FFF2-40B4-BE49-F238E27FC236}">
                  <a16:creationId xmlns:a16="http://schemas.microsoft.com/office/drawing/2014/main" id="{2FDD3C71-E437-8C44-A39B-0079D00BAAFE}"/>
                </a:ext>
              </a:extLst>
            </p:cNvPr>
            <p:cNvPicPr>
              <a:picLocks noChangeAspect="1"/>
            </p:cNvPicPr>
            <p:nvPr/>
          </p:nvPicPr>
          <p:blipFill>
            <a:blip r:embed="rId16"/>
            <a:stretch>
              <a:fillRect/>
            </a:stretch>
          </p:blipFill>
          <p:spPr>
            <a:xfrm>
              <a:off x="4830739" y="4263418"/>
              <a:ext cx="630057" cy="377050"/>
            </a:xfrm>
            <a:prstGeom prst="rect">
              <a:avLst/>
            </a:prstGeom>
          </p:spPr>
        </p:pic>
        <p:sp>
          <p:nvSpPr>
            <p:cNvPr id="35" name="TextBox 34">
              <a:extLst>
                <a:ext uri="{FF2B5EF4-FFF2-40B4-BE49-F238E27FC236}">
                  <a16:creationId xmlns:a16="http://schemas.microsoft.com/office/drawing/2014/main" id="{2E522529-A961-FF45-A3B5-467370398B01}"/>
                </a:ext>
              </a:extLst>
            </p:cNvPr>
            <p:cNvSpPr txBox="1"/>
            <p:nvPr/>
          </p:nvSpPr>
          <p:spPr>
            <a:xfrm>
              <a:off x="3351057" y="2292554"/>
              <a:ext cx="2892138" cy="307777"/>
            </a:xfrm>
            <a:prstGeom prst="rect">
              <a:avLst/>
            </a:prstGeom>
            <a:noFill/>
          </p:spPr>
          <p:txBody>
            <a:bodyPr wrap="none" rtlCol="0">
              <a:spAutoFit/>
            </a:bodyPr>
            <a:lstStyle/>
            <a:p>
              <a:pPr algn="ctr"/>
              <a:r>
                <a:rPr lang="en-US" dirty="0"/>
                <a:t>Neural Network Design &amp; Training</a:t>
              </a:r>
            </a:p>
          </p:txBody>
        </p:sp>
        <p:sp>
          <p:nvSpPr>
            <p:cNvPr id="37" name="TextBox 36">
              <a:extLst>
                <a:ext uri="{FF2B5EF4-FFF2-40B4-BE49-F238E27FC236}">
                  <a16:creationId xmlns:a16="http://schemas.microsoft.com/office/drawing/2014/main" id="{BF2A6AC4-7BFF-DC4E-8970-61F068F1FB85}"/>
                </a:ext>
              </a:extLst>
            </p:cNvPr>
            <p:cNvSpPr txBox="1"/>
            <p:nvPr/>
          </p:nvSpPr>
          <p:spPr>
            <a:xfrm>
              <a:off x="3760626" y="3676550"/>
              <a:ext cx="2073003" cy="492443"/>
            </a:xfrm>
            <a:prstGeom prst="rect">
              <a:avLst/>
            </a:prstGeom>
            <a:noFill/>
          </p:spPr>
          <p:txBody>
            <a:bodyPr wrap="none" rtlCol="0">
              <a:spAutoFit/>
            </a:bodyPr>
            <a:lstStyle/>
            <a:p>
              <a:pPr algn="ctr"/>
              <a:r>
                <a:rPr lang="en-US" dirty="0"/>
                <a:t>Hyperparameter Tuning</a:t>
              </a:r>
            </a:p>
            <a:p>
              <a:pPr algn="ctr"/>
              <a:r>
                <a:rPr lang="en-US" sz="1100" dirty="0"/>
                <a:t>(Bayesian Optimization)</a:t>
              </a:r>
            </a:p>
          </p:txBody>
        </p:sp>
      </p:grpSp>
      <p:sp>
        <p:nvSpPr>
          <p:cNvPr id="38" name="TextBox 37">
            <a:extLst>
              <a:ext uri="{FF2B5EF4-FFF2-40B4-BE49-F238E27FC236}">
                <a16:creationId xmlns:a16="http://schemas.microsoft.com/office/drawing/2014/main" id="{554E61AD-0C0B-2342-A216-87A4F7318BC9}"/>
              </a:ext>
            </a:extLst>
          </p:cNvPr>
          <p:cNvSpPr txBox="1"/>
          <p:nvPr/>
        </p:nvSpPr>
        <p:spPr>
          <a:xfrm>
            <a:off x="1347668" y="4440019"/>
            <a:ext cx="870751" cy="307777"/>
          </a:xfrm>
          <a:prstGeom prst="rect">
            <a:avLst/>
          </a:prstGeom>
          <a:noFill/>
        </p:spPr>
        <p:txBody>
          <a:bodyPr wrap="none" rtlCol="0">
            <a:spAutoFit/>
          </a:bodyPr>
          <a:lstStyle/>
          <a:p>
            <a:r>
              <a:rPr lang="en-US" dirty="0" err="1"/>
              <a:t>imblearn</a:t>
            </a:r>
            <a:endParaRPr lang="en-US" dirty="0"/>
          </a:p>
        </p:txBody>
      </p:sp>
    </p:spTree>
    <p:extLst>
      <p:ext uri="{BB962C8B-B14F-4D97-AF65-F5344CB8AC3E}">
        <p14:creationId xmlns:p14="http://schemas.microsoft.com/office/powerpoint/2010/main" val="1809961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F25D8-E126-4C48-AF3D-0FB718F19C24}"/>
              </a:ext>
            </a:extLst>
          </p:cNvPr>
          <p:cNvSpPr>
            <a:spLocks noGrp="1"/>
          </p:cNvSpPr>
          <p:nvPr>
            <p:ph type="ctrTitle"/>
          </p:nvPr>
        </p:nvSpPr>
        <p:spPr/>
        <p:txBody>
          <a:bodyPr/>
          <a:lstStyle/>
          <a:p>
            <a:r>
              <a:rPr lang="en-US" dirty="0"/>
              <a:t>Using Results</a:t>
            </a:r>
          </a:p>
        </p:txBody>
      </p:sp>
      <p:graphicFrame>
        <p:nvGraphicFramePr>
          <p:cNvPr id="3" name="Diagram 2">
            <a:extLst>
              <a:ext uri="{FF2B5EF4-FFF2-40B4-BE49-F238E27FC236}">
                <a16:creationId xmlns:a16="http://schemas.microsoft.com/office/drawing/2014/main" id="{D9C0A87C-AE6E-A544-8BFC-8A8A33F3E3DF}"/>
              </a:ext>
            </a:extLst>
          </p:cNvPr>
          <p:cNvGraphicFramePr/>
          <p:nvPr>
            <p:extLst>
              <p:ext uri="{D42A27DB-BD31-4B8C-83A1-F6EECF244321}">
                <p14:modId xmlns:p14="http://schemas.microsoft.com/office/powerpoint/2010/main" val="3105120505"/>
              </p:ext>
            </p:extLst>
          </p:nvPr>
        </p:nvGraphicFramePr>
        <p:xfrm>
          <a:off x="1524000" y="539751"/>
          <a:ext cx="6096000" cy="14664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8" name="Graphic 17">
            <a:extLst>
              <a:ext uri="{FF2B5EF4-FFF2-40B4-BE49-F238E27FC236}">
                <a16:creationId xmlns:a16="http://schemas.microsoft.com/office/drawing/2014/main" id="{0B4FCFD8-8E78-D24B-A067-400DCC064A6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74830" y="1676399"/>
            <a:ext cx="4194339" cy="3386783"/>
          </a:xfrm>
          <a:prstGeom prst="rect">
            <a:avLst/>
          </a:prstGeom>
        </p:spPr>
      </p:pic>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898B6DA7-955B-E847-A63C-F804B2FCF674}"/>
                  </a:ext>
                </a:extLst>
              </p:cNvPr>
              <p:cNvSpPr txBox="1"/>
              <p:nvPr/>
            </p:nvSpPr>
            <p:spPr>
              <a:xfrm flipH="1">
                <a:off x="3517900" y="4468391"/>
                <a:ext cx="1498599" cy="135358"/>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800" i="1" smtClean="0">
                              <a:latin typeface="Cambria Math" panose="02040503050406030204" pitchFamily="18" charset="0"/>
                            </a:rPr>
                          </m:ctrlPr>
                        </m:sSubPr>
                        <m:e>
                          <m:sSub>
                            <m:sSubPr>
                              <m:ctrlPr>
                                <a:rPr lang="en-US" sz="800" i="1" smtClean="0">
                                  <a:latin typeface="Cambria Math" panose="02040503050406030204" pitchFamily="18" charset="0"/>
                                </a:rPr>
                              </m:ctrlPr>
                            </m:sSubPr>
                            <m:e>
                              <m:r>
                                <a:rPr lang="en-US" sz="800" b="0" i="1" smtClean="0">
                                  <a:latin typeface="Cambria Math" panose="02040503050406030204" pitchFamily="18" charset="0"/>
                                </a:rPr>
                                <m:t>𝐹</m:t>
                              </m:r>
                            </m:e>
                            <m:sub>
                              <m:r>
                                <a:rPr lang="en-US" sz="800" b="0" i="1" smtClean="0">
                                  <a:latin typeface="Cambria Math" panose="02040503050406030204" pitchFamily="18" charset="0"/>
                                </a:rPr>
                                <m:t>1</m:t>
                              </m:r>
                            </m:sub>
                          </m:sSub>
                        </m:e>
                        <m:sub>
                          <m:r>
                            <m:rPr>
                              <m:nor/>
                            </m:rPr>
                            <a:rPr lang="en-US" sz="800" b="0" i="0" smtClean="0">
                              <a:latin typeface="Cambria Math" panose="02040503050406030204" pitchFamily="18" charset="0"/>
                            </a:rPr>
                            <m:t>Random</m:t>
                          </m:r>
                          <m:r>
                            <m:rPr>
                              <m:nor/>
                            </m:rPr>
                            <a:rPr lang="en-US" sz="800" b="0" i="0" smtClean="0">
                              <a:latin typeface="Cambria Math" panose="02040503050406030204" pitchFamily="18" charset="0"/>
                            </a:rPr>
                            <m:t> </m:t>
                          </m:r>
                          <m:r>
                            <m:rPr>
                              <m:nor/>
                            </m:rPr>
                            <a:rPr lang="en-US" sz="800" b="0" i="0" smtClean="0">
                              <a:latin typeface="Cambria Math" panose="02040503050406030204" pitchFamily="18" charset="0"/>
                            </a:rPr>
                            <m:t>Forest</m:t>
                          </m:r>
                        </m:sub>
                      </m:sSub>
                      <m:r>
                        <a:rPr lang="en-US" sz="800" b="0" i="1" smtClean="0">
                          <a:latin typeface="Cambria Math" panose="02040503050406030204" pitchFamily="18" charset="0"/>
                        </a:rPr>
                        <m:t>=0.51</m:t>
                      </m:r>
                    </m:oMath>
                  </m:oMathPara>
                </a14:m>
                <a:endParaRPr lang="en-US" sz="800" dirty="0"/>
              </a:p>
            </p:txBody>
          </p:sp>
        </mc:Choice>
        <mc:Fallback>
          <p:sp>
            <p:nvSpPr>
              <p:cNvPr id="4" name="TextBox 3">
                <a:extLst>
                  <a:ext uri="{FF2B5EF4-FFF2-40B4-BE49-F238E27FC236}">
                    <a16:creationId xmlns:a16="http://schemas.microsoft.com/office/drawing/2014/main" id="{898B6DA7-955B-E847-A63C-F804B2FCF674}"/>
                  </a:ext>
                </a:extLst>
              </p:cNvPr>
              <p:cNvSpPr txBox="1">
                <a:spLocks noRot="1" noChangeAspect="1" noMove="1" noResize="1" noEditPoints="1" noAdjustHandles="1" noChangeArrowheads="1" noChangeShapeType="1" noTextEdit="1"/>
              </p:cNvSpPr>
              <p:nvPr/>
            </p:nvSpPr>
            <p:spPr>
              <a:xfrm flipH="1">
                <a:off x="3517900" y="4468391"/>
                <a:ext cx="1498599" cy="135358"/>
              </a:xfrm>
              <a:prstGeom prst="rect">
                <a:avLst/>
              </a:prstGeom>
              <a:blipFill>
                <a:blip r:embed="rId9"/>
                <a:stretch>
                  <a:fillRect b="-54545"/>
                </a:stretch>
              </a:blipFill>
            </p:spPr>
            <p:txBody>
              <a:bodyPr/>
              <a:lstStyle/>
              <a:p>
                <a:r>
                  <a:rPr lang="en-US">
                    <a:noFill/>
                  </a:rPr>
                  <a:t> </a:t>
                </a:r>
              </a:p>
            </p:txBody>
          </p:sp>
        </mc:Fallback>
      </mc:AlternateContent>
    </p:spTree>
    <p:extLst>
      <p:ext uri="{BB962C8B-B14F-4D97-AF65-F5344CB8AC3E}">
        <p14:creationId xmlns:p14="http://schemas.microsoft.com/office/powerpoint/2010/main" val="378833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46"/>
          <p:cNvSpPr txBox="1">
            <a:spLocks noGrp="1"/>
          </p:cNvSpPr>
          <p:nvPr>
            <p:ph type="subTitle" idx="1"/>
          </p:nvPr>
        </p:nvSpPr>
        <p:spPr>
          <a:xfrm>
            <a:off x="4405589" y="3107101"/>
            <a:ext cx="2964039" cy="130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Please contact me with any questions?</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Sean Davern</a:t>
            </a:r>
          </a:p>
          <a:p>
            <a:pPr marL="0" lvl="0" indent="0" algn="l" rtl="0">
              <a:spcBef>
                <a:spcPts val="0"/>
              </a:spcBef>
              <a:spcAft>
                <a:spcPts val="0"/>
              </a:spcAft>
              <a:buClr>
                <a:schemeClr val="dk1"/>
              </a:buClr>
              <a:buSzPts val="1100"/>
              <a:buFont typeface="Arial"/>
              <a:buNone/>
            </a:pPr>
            <a:r>
              <a:rPr lang="en" dirty="0" err="1"/>
              <a:t>sean@lizandsean.com</a:t>
            </a:r>
            <a:endParaRPr dirty="0"/>
          </a:p>
          <a:p>
            <a:pPr marL="0" lvl="0" indent="0" algn="l" rtl="0">
              <a:spcBef>
                <a:spcPts val="0"/>
              </a:spcBef>
              <a:spcAft>
                <a:spcPts val="0"/>
              </a:spcAft>
              <a:buClr>
                <a:schemeClr val="dk1"/>
              </a:buClr>
              <a:buSzPts val="1100"/>
              <a:buFont typeface="Arial"/>
              <a:buNone/>
            </a:pPr>
            <a:r>
              <a:rPr lang="en" dirty="0"/>
              <a:t>(206) 919-2026</a:t>
            </a:r>
          </a:p>
          <a:p>
            <a:pPr marL="0" lvl="0" indent="0" algn="l" rtl="0">
              <a:spcBef>
                <a:spcPts val="0"/>
              </a:spcBef>
              <a:spcAft>
                <a:spcPts val="0"/>
              </a:spcAft>
              <a:buClr>
                <a:schemeClr val="dk1"/>
              </a:buClr>
              <a:buSzPts val="1100"/>
              <a:buFont typeface="Arial"/>
              <a:buNone/>
            </a:pPr>
            <a:endParaRPr lang="en" dirty="0"/>
          </a:p>
          <a:p>
            <a:pPr marL="0" lvl="0" indent="0" algn="l" rtl="0">
              <a:spcBef>
                <a:spcPts val="0"/>
              </a:spcBef>
              <a:spcAft>
                <a:spcPts val="0"/>
              </a:spcAft>
              <a:buClr>
                <a:schemeClr val="dk1"/>
              </a:buClr>
              <a:buSzPts val="1100"/>
              <a:buFont typeface="Arial"/>
              <a:buNone/>
            </a:pPr>
            <a:r>
              <a:rPr lang="en" dirty="0"/>
              <a:t>       @</a:t>
            </a:r>
            <a:r>
              <a:rPr lang="en" dirty="0" err="1"/>
              <a:t>seandavern</a:t>
            </a:r>
            <a:endParaRPr lang="en" dirty="0"/>
          </a:p>
        </p:txBody>
      </p:sp>
      <p:sp>
        <p:nvSpPr>
          <p:cNvPr id="880" name="Google Shape;880;p46"/>
          <p:cNvSpPr txBox="1">
            <a:spLocks noGrp="1"/>
          </p:cNvSpPr>
          <p:nvPr>
            <p:ph type="ctrTitle"/>
          </p:nvPr>
        </p:nvSpPr>
        <p:spPr>
          <a:xfrm>
            <a:off x="2162190" y="2678360"/>
            <a:ext cx="2018700" cy="719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THANKS</a:t>
            </a:r>
            <a:endParaRPr/>
          </a:p>
        </p:txBody>
      </p:sp>
      <p:grpSp>
        <p:nvGrpSpPr>
          <p:cNvPr id="3" name="Group 2">
            <a:extLst>
              <a:ext uri="{FF2B5EF4-FFF2-40B4-BE49-F238E27FC236}">
                <a16:creationId xmlns:a16="http://schemas.microsoft.com/office/drawing/2014/main" id="{BD3F820E-86FE-654F-9AA8-A38216D64324}"/>
              </a:ext>
            </a:extLst>
          </p:cNvPr>
          <p:cNvGrpSpPr/>
          <p:nvPr/>
        </p:nvGrpSpPr>
        <p:grpSpPr>
          <a:xfrm>
            <a:off x="4510924" y="4161126"/>
            <a:ext cx="238017" cy="237754"/>
            <a:chOff x="1700935" y="4300514"/>
            <a:chExt cx="238017" cy="237754"/>
          </a:xfrm>
        </p:grpSpPr>
        <p:sp>
          <p:nvSpPr>
            <p:cNvPr id="888" name="Google Shape;888;p46">
              <a:hlinkClick r:id="rId5"/>
            </p:cNvPr>
            <p:cNvSpPr/>
            <p:nvPr/>
          </p:nvSpPr>
          <p:spPr>
            <a:xfrm>
              <a:off x="1700935" y="4300514"/>
              <a:ext cx="238017" cy="23775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6">
              <a:hlinkClick r:id="rId5"/>
            </p:cNvPr>
            <p:cNvSpPr/>
            <p:nvPr/>
          </p:nvSpPr>
          <p:spPr>
            <a:xfrm>
              <a:off x="1755667" y="4395659"/>
              <a:ext cx="32883" cy="82907"/>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6"/>
            <p:cNvSpPr/>
            <p:nvPr/>
          </p:nvSpPr>
          <p:spPr>
            <a:xfrm>
              <a:off x="1750719" y="4350560"/>
              <a:ext cx="37830" cy="37830"/>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6">
              <a:hlinkClick r:id="rId5"/>
            </p:cNvPr>
            <p:cNvSpPr/>
            <p:nvPr/>
          </p:nvSpPr>
          <p:spPr>
            <a:xfrm>
              <a:off x="1805713" y="4395659"/>
              <a:ext cx="88140" cy="82907"/>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6" name="Online Media 10" descr="2019-12-05_11-00-32.mp4">
            <a:hlinkClick r:id="" action="ppaction://media"/>
            <a:extLst>
              <a:ext uri="{FF2B5EF4-FFF2-40B4-BE49-F238E27FC236}">
                <a16:creationId xmlns:a16="http://schemas.microsoft.com/office/drawing/2014/main" id="{462D74B6-6AF7-F34E-9DFC-F2729E6399B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16690" y="1364105"/>
            <a:ext cx="1406508" cy="1161898"/>
          </a:xfrm>
          <a:prstGeom prst="rect">
            <a:avLst/>
          </a:prstGeom>
        </p:spPr>
      </p:pic>
      <p:pic>
        <p:nvPicPr>
          <p:cNvPr id="17" name="Picture 16" descr="A close up of a logo&#10;&#10;Description automatically generated">
            <a:extLst>
              <a:ext uri="{FF2B5EF4-FFF2-40B4-BE49-F238E27FC236}">
                <a16:creationId xmlns:a16="http://schemas.microsoft.com/office/drawing/2014/main" id="{510AE428-6147-BB42-919C-5EF0270D62DA}"/>
              </a:ext>
            </a:extLst>
          </p:cNvPr>
          <p:cNvPicPr>
            <a:picLocks noChangeAspect="1"/>
          </p:cNvPicPr>
          <p:nvPr/>
        </p:nvPicPr>
        <p:blipFill rotWithShape="1">
          <a:blip r:embed="rId7"/>
          <a:srcRect l="1694" t="15178" r="-1"/>
          <a:stretch/>
        </p:blipFill>
        <p:spPr>
          <a:xfrm>
            <a:off x="2348268" y="1468888"/>
            <a:ext cx="2199014" cy="1161899"/>
          </a:xfrm>
          <a:prstGeom prst="rect">
            <a:avLst/>
          </a:prstGeom>
        </p:spPr>
      </p:pic>
      <p:grpSp>
        <p:nvGrpSpPr>
          <p:cNvPr id="18" name="Group 17">
            <a:extLst>
              <a:ext uri="{FF2B5EF4-FFF2-40B4-BE49-F238E27FC236}">
                <a16:creationId xmlns:a16="http://schemas.microsoft.com/office/drawing/2014/main" id="{D3B08D92-54DD-D643-8716-08FC2D502FDB}"/>
              </a:ext>
            </a:extLst>
          </p:cNvPr>
          <p:cNvGrpSpPr/>
          <p:nvPr/>
        </p:nvGrpSpPr>
        <p:grpSpPr>
          <a:xfrm>
            <a:off x="4390931" y="1534243"/>
            <a:ext cx="1201466" cy="752582"/>
            <a:chOff x="96027" y="4342139"/>
            <a:chExt cx="1201466" cy="752582"/>
          </a:xfrm>
        </p:grpSpPr>
        <p:pic>
          <p:nvPicPr>
            <p:cNvPr id="19" name="Picture 18" descr="A yellow sign with black text&#10;&#10;Description automatically generated">
              <a:extLst>
                <a:ext uri="{FF2B5EF4-FFF2-40B4-BE49-F238E27FC236}">
                  <a16:creationId xmlns:a16="http://schemas.microsoft.com/office/drawing/2014/main" id="{DE7F4618-B5CA-B14C-924E-9223AB73384B}"/>
                </a:ext>
              </a:extLst>
            </p:cNvPr>
            <p:cNvPicPr>
              <a:picLocks noChangeAspect="1"/>
            </p:cNvPicPr>
            <p:nvPr/>
          </p:nvPicPr>
          <p:blipFill>
            <a:blip r:embed="rId8"/>
            <a:stretch>
              <a:fillRect/>
            </a:stretch>
          </p:blipFill>
          <p:spPr>
            <a:xfrm>
              <a:off x="481965" y="4342139"/>
              <a:ext cx="815528" cy="741737"/>
            </a:xfrm>
            <a:prstGeom prst="rect">
              <a:avLst/>
            </a:prstGeom>
          </p:spPr>
        </p:pic>
        <p:pic>
          <p:nvPicPr>
            <p:cNvPr id="20" name="Picture 19" descr="A close up of a sign&#10;&#10;Description automatically generated">
              <a:extLst>
                <a:ext uri="{FF2B5EF4-FFF2-40B4-BE49-F238E27FC236}">
                  <a16:creationId xmlns:a16="http://schemas.microsoft.com/office/drawing/2014/main" id="{9198A3CA-A984-5547-92C7-60D29EEC7093}"/>
                </a:ext>
              </a:extLst>
            </p:cNvPr>
            <p:cNvPicPr>
              <a:picLocks noChangeAspect="1"/>
            </p:cNvPicPr>
            <p:nvPr/>
          </p:nvPicPr>
          <p:blipFill>
            <a:blip r:embed="rId9"/>
            <a:stretch>
              <a:fillRect/>
            </a:stretch>
          </p:blipFill>
          <p:spPr>
            <a:xfrm>
              <a:off x="96027" y="4364824"/>
              <a:ext cx="815527" cy="729897"/>
            </a:xfrm>
            <a:prstGeom prst="rect">
              <a:avLst/>
            </a:prstGeom>
          </p:spPr>
        </p:pic>
      </p:grpSp>
      <p:sp>
        <p:nvSpPr>
          <p:cNvPr id="2" name="TextBox 1">
            <a:extLst>
              <a:ext uri="{FF2B5EF4-FFF2-40B4-BE49-F238E27FC236}">
                <a16:creationId xmlns:a16="http://schemas.microsoft.com/office/drawing/2014/main" id="{1B154A66-432A-8F4C-BB0E-53DB5C040269}"/>
              </a:ext>
            </a:extLst>
          </p:cNvPr>
          <p:cNvSpPr txBox="1"/>
          <p:nvPr/>
        </p:nvSpPr>
        <p:spPr>
          <a:xfrm>
            <a:off x="2647169" y="1229129"/>
            <a:ext cx="1406508" cy="230832"/>
          </a:xfrm>
          <a:prstGeom prst="rect">
            <a:avLst/>
          </a:prstGeom>
          <a:noFill/>
        </p:spPr>
        <p:txBody>
          <a:bodyPr wrap="square" rtlCol="0">
            <a:spAutoFit/>
          </a:bodyPr>
          <a:lstStyle/>
          <a:p>
            <a:r>
              <a:rPr lang="en-US" sz="900" dirty="0"/>
              <a:t>Dense Neural Networks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9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6"/>
                                        </p:tgtEl>
                                      </p:cBhvr>
                                    </p:cmd>
                                  </p:childTnLst>
                                </p:cTn>
                              </p:par>
                            </p:childTnLst>
                          </p:cTn>
                        </p:par>
                      </p:childTnLst>
                    </p:cTn>
                  </p:par>
                </p:childTnLst>
              </p:cTn>
              <p:nextCondLst>
                <p:cond evt="onClick" delay="0">
                  <p:tgtEl>
                    <p:spTgt spid="16"/>
                  </p:tgtEl>
                </p:cond>
              </p:nextCondLst>
            </p:seq>
            <p:video>
              <p:cMediaNode vol="80000" mute="1">
                <p:cTn id="12" repeatCount="indefinite" fill="hold" display="0">
                  <p:stCondLst>
                    <p:cond delay="indefinite"/>
                  </p:stCondLst>
                </p:cTn>
                <p:tgtEl>
                  <p:spTgt spid="1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FD607-85AB-9045-A59F-C9AA900043B0}"/>
              </a:ext>
            </a:extLst>
          </p:cNvPr>
          <p:cNvSpPr>
            <a:spLocks noGrp="1"/>
          </p:cNvSpPr>
          <p:nvPr>
            <p:ph type="ctrTitle"/>
          </p:nvPr>
        </p:nvSpPr>
        <p:spPr/>
        <p:txBody>
          <a:bodyPr/>
          <a:lstStyle/>
          <a:p>
            <a:r>
              <a:rPr lang="en-US" dirty="0"/>
              <a:t>Appendix</a:t>
            </a:r>
          </a:p>
        </p:txBody>
      </p:sp>
    </p:spTree>
    <p:extLst>
      <p:ext uri="{BB962C8B-B14F-4D97-AF65-F5344CB8AC3E}">
        <p14:creationId xmlns:p14="http://schemas.microsoft.com/office/powerpoint/2010/main" val="607309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B3FF40B9-6B1D-154C-8B1C-B6DDA0B4CDFB}"/>
              </a:ext>
            </a:extLst>
          </p:cNvPr>
          <p:cNvPicPr>
            <a:picLocks noChangeAspect="1"/>
          </p:cNvPicPr>
          <p:nvPr/>
        </p:nvPicPr>
        <p:blipFill>
          <a:blip r:embed="rId3"/>
          <a:stretch>
            <a:fillRect/>
          </a:stretch>
        </p:blipFill>
        <p:spPr>
          <a:xfrm>
            <a:off x="699715" y="766801"/>
            <a:ext cx="2903479" cy="2922091"/>
          </a:xfrm>
          <a:prstGeom prst="rect">
            <a:avLst/>
          </a:prstGeom>
        </p:spPr>
      </p:pic>
      <p:sp>
        <p:nvSpPr>
          <p:cNvPr id="2" name="Title 1">
            <a:extLst>
              <a:ext uri="{FF2B5EF4-FFF2-40B4-BE49-F238E27FC236}">
                <a16:creationId xmlns:a16="http://schemas.microsoft.com/office/drawing/2014/main" id="{3EC43108-F956-BF4E-9E13-CB473BC9DEEE}"/>
              </a:ext>
            </a:extLst>
          </p:cNvPr>
          <p:cNvSpPr>
            <a:spLocks noGrp="1"/>
          </p:cNvSpPr>
          <p:nvPr>
            <p:ph type="ctrTitle"/>
          </p:nvPr>
        </p:nvSpPr>
        <p:spPr>
          <a:xfrm>
            <a:off x="1801368" y="184866"/>
            <a:ext cx="5541263" cy="641100"/>
          </a:xfrm>
        </p:spPr>
        <p:txBody>
          <a:bodyPr/>
          <a:lstStyle/>
          <a:p>
            <a:r>
              <a:rPr lang="en-US" dirty="0"/>
              <a:t>Government Program to Data Set</a:t>
            </a:r>
          </a:p>
        </p:txBody>
      </p:sp>
      <p:pic>
        <p:nvPicPr>
          <p:cNvPr id="11" name="Picture 10">
            <a:extLst>
              <a:ext uri="{FF2B5EF4-FFF2-40B4-BE49-F238E27FC236}">
                <a16:creationId xmlns:a16="http://schemas.microsoft.com/office/drawing/2014/main" id="{15766DAA-CD6E-4845-9E25-F990EF4A2F1D}"/>
              </a:ext>
            </a:extLst>
          </p:cNvPr>
          <p:cNvPicPr>
            <a:picLocks noChangeAspect="1"/>
          </p:cNvPicPr>
          <p:nvPr/>
        </p:nvPicPr>
        <p:blipFill>
          <a:blip r:embed="rId4"/>
          <a:stretch>
            <a:fillRect/>
          </a:stretch>
        </p:blipFill>
        <p:spPr>
          <a:xfrm>
            <a:off x="2687541" y="1931847"/>
            <a:ext cx="3768918" cy="1856560"/>
          </a:xfrm>
          <a:prstGeom prst="rect">
            <a:avLst/>
          </a:prstGeom>
        </p:spPr>
      </p:pic>
      <p:pic>
        <p:nvPicPr>
          <p:cNvPr id="12" name="Picture 11">
            <a:extLst>
              <a:ext uri="{FF2B5EF4-FFF2-40B4-BE49-F238E27FC236}">
                <a16:creationId xmlns:a16="http://schemas.microsoft.com/office/drawing/2014/main" id="{F776FB42-A532-0F4D-BF4A-AF39F1FE8500}"/>
              </a:ext>
            </a:extLst>
          </p:cNvPr>
          <p:cNvPicPr>
            <a:picLocks noChangeAspect="1"/>
          </p:cNvPicPr>
          <p:nvPr/>
        </p:nvPicPr>
        <p:blipFill>
          <a:blip r:embed="rId5"/>
          <a:stretch>
            <a:fillRect/>
          </a:stretch>
        </p:blipFill>
        <p:spPr>
          <a:xfrm>
            <a:off x="4937760" y="2860127"/>
            <a:ext cx="3609893" cy="1922456"/>
          </a:xfrm>
          <a:prstGeom prst="rect">
            <a:avLst/>
          </a:prstGeom>
        </p:spPr>
      </p:pic>
    </p:spTree>
    <p:extLst>
      <p:ext uri="{BB962C8B-B14F-4D97-AF65-F5344CB8AC3E}">
        <p14:creationId xmlns:p14="http://schemas.microsoft.com/office/powerpoint/2010/main" val="403287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icrobiology Breakthrough by Slidesgo">
  <a:themeElements>
    <a:clrScheme name="Simple Light">
      <a:dk1>
        <a:srgbClr val="252525"/>
      </a:dk1>
      <a:lt1>
        <a:srgbClr val="FFFFFF"/>
      </a:lt1>
      <a:dk2>
        <a:srgbClr val="595959"/>
      </a:dk2>
      <a:lt2>
        <a:srgbClr val="EEEEEE"/>
      </a:lt2>
      <a:accent1>
        <a:srgbClr val="D24141"/>
      </a:accent1>
      <a:accent2>
        <a:srgbClr val="B42526"/>
      </a:accent2>
      <a:accent3>
        <a:srgbClr val="800909"/>
      </a:accent3>
      <a:accent4>
        <a:srgbClr val="4F0000"/>
      </a:accent4>
      <a:accent5>
        <a:srgbClr val="D9D9D9"/>
      </a:accent5>
      <a:accent6>
        <a:srgbClr val="CCCCCC"/>
      </a:accent6>
      <a:hlink>
        <a:srgbClr val="99999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1426</TotalTime>
  <Words>654</Words>
  <Application>Microsoft Macintosh PowerPoint</Application>
  <PresentationFormat>On-screen Show (16:9)</PresentationFormat>
  <Paragraphs>105</Paragraphs>
  <Slides>11</Slides>
  <Notes>6</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Cambria Math</vt:lpstr>
      <vt:lpstr>Helvetica Neue</vt:lpstr>
      <vt:lpstr>Muli</vt:lpstr>
      <vt:lpstr>Muli Regular</vt:lpstr>
      <vt:lpstr>Raleway</vt:lpstr>
      <vt:lpstr>Squada One</vt:lpstr>
      <vt:lpstr>Microbiology Breakthrough by Slidesgo</vt:lpstr>
      <vt:lpstr>Predicting Toxicity With Deep Learning</vt:lpstr>
      <vt:lpstr>30% of Drugs Fail Clinical Trials due to Toxicity </vt:lpstr>
      <vt:lpstr>Data</vt:lpstr>
      <vt:lpstr>[Business] Metrics</vt:lpstr>
      <vt:lpstr>Modeling</vt:lpstr>
      <vt:lpstr>Using Results</vt:lpstr>
      <vt:lpstr>THANKS</vt:lpstr>
      <vt:lpstr>Appendix</vt:lpstr>
      <vt:lpstr>Government Program to Data Set</vt:lpstr>
      <vt:lpstr>Data</vt:lpstr>
      <vt:lpstr>Using 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BREAKTHROUGH</dc:title>
  <cp:lastModifiedBy>Sean Davern</cp:lastModifiedBy>
  <cp:revision>100</cp:revision>
  <dcterms:modified xsi:type="dcterms:W3CDTF">2019-12-10T18:02:50Z</dcterms:modified>
</cp:coreProperties>
</file>